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79" r:id="rId3"/>
    <p:sldMasterId id="2147483691" r:id="rId4"/>
  </p:sldMasterIdLst>
  <p:notesMasterIdLst>
    <p:notesMasterId r:id="rId14"/>
  </p:notesMasterIdLst>
  <p:sldIdLst>
    <p:sldId id="256" r:id="rId5"/>
    <p:sldId id="257" r:id="rId6"/>
    <p:sldId id="258" r:id="rId7"/>
    <p:sldId id="263" r:id="rId8"/>
    <p:sldId id="259" r:id="rId9"/>
    <p:sldId id="262" r:id="rId10"/>
    <p:sldId id="264" r:id="rId11"/>
    <p:sldId id="261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4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AD0ADB-1EF7-4395-99DD-39F1900FC41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F24724D-BCDB-45BA-9255-BA7306B78DC9}">
      <dgm:prSet/>
      <dgm:spPr/>
      <dgm:t>
        <a:bodyPr/>
        <a:lstStyle/>
        <a:p>
          <a:pPr rtl="0"/>
          <a:r>
            <a:rPr lang="en-US" dirty="0" smtClean="0"/>
            <a:t>A specification that defines how to represent the details of a given asset</a:t>
          </a:r>
          <a:endParaRPr lang="en-US" dirty="0"/>
        </a:p>
      </dgm:t>
    </dgm:pt>
    <dgm:pt modelId="{304F700F-CB51-441D-BFB6-C8825AAA9D82}" type="parTrans" cxnId="{7CABA70D-2F60-4453-A122-38E54459541B}">
      <dgm:prSet/>
      <dgm:spPr/>
      <dgm:t>
        <a:bodyPr/>
        <a:lstStyle/>
        <a:p>
          <a:endParaRPr lang="en-US"/>
        </a:p>
      </dgm:t>
    </dgm:pt>
    <dgm:pt modelId="{ABCA33B7-7073-4F44-9FA5-0D60E2D09D5C}" type="sibTrans" cxnId="{7CABA70D-2F60-4453-A122-38E54459541B}">
      <dgm:prSet/>
      <dgm:spPr/>
      <dgm:t>
        <a:bodyPr/>
        <a:lstStyle/>
        <a:p>
          <a:endParaRPr lang="en-US"/>
        </a:p>
      </dgm:t>
    </dgm:pt>
    <dgm:pt modelId="{88CC60BB-1206-461B-96C8-7492D79ECC91}">
      <dgm:prSet/>
      <dgm:spPr/>
      <dgm:t>
        <a:bodyPr/>
        <a:lstStyle/>
        <a:p>
          <a:pPr rtl="0"/>
          <a:r>
            <a:rPr lang="en-US" dirty="0" smtClean="0"/>
            <a:t>Asset is not constrained to be an IT asset</a:t>
          </a:r>
          <a:endParaRPr lang="en-US" dirty="0"/>
        </a:p>
      </dgm:t>
    </dgm:pt>
    <dgm:pt modelId="{1CFCC000-4FAF-456E-A0F1-32AB3DD6766C}" type="parTrans" cxnId="{A273CFCC-38C2-4FA1-8241-DE7EAA17D9B1}">
      <dgm:prSet/>
      <dgm:spPr/>
      <dgm:t>
        <a:bodyPr/>
        <a:lstStyle/>
        <a:p>
          <a:endParaRPr lang="en-US"/>
        </a:p>
      </dgm:t>
    </dgm:pt>
    <dgm:pt modelId="{CE46E0DB-0A51-4B97-89AD-A0BE9AF71AEA}" type="sibTrans" cxnId="{A273CFCC-38C2-4FA1-8241-DE7EAA17D9B1}">
      <dgm:prSet/>
      <dgm:spPr/>
      <dgm:t>
        <a:bodyPr/>
        <a:lstStyle/>
        <a:p>
          <a:endParaRPr lang="en-US"/>
        </a:p>
      </dgm:t>
    </dgm:pt>
    <dgm:pt modelId="{9A16FC0B-C368-4577-8BC0-5803DD415B0F}">
      <dgm:prSet/>
      <dgm:spPr/>
      <dgm:t>
        <a:bodyPr/>
        <a:lstStyle/>
        <a:p>
          <a:pPr rtl="0"/>
          <a:r>
            <a:rPr lang="en-US" dirty="0" smtClean="0"/>
            <a:t>Assets can be any of:</a:t>
          </a:r>
          <a:endParaRPr lang="en-US" dirty="0"/>
        </a:p>
      </dgm:t>
    </dgm:pt>
    <dgm:pt modelId="{A8FCAA54-DDAD-4925-87DA-50AD1123ABB2}" type="parTrans" cxnId="{76322352-A6EF-42E7-B9E6-626220CC9E27}">
      <dgm:prSet/>
      <dgm:spPr/>
      <dgm:t>
        <a:bodyPr/>
        <a:lstStyle/>
        <a:p>
          <a:endParaRPr lang="en-US"/>
        </a:p>
      </dgm:t>
    </dgm:pt>
    <dgm:pt modelId="{CD1A5C70-D13E-4C16-9A99-2B32A2554EF5}" type="sibTrans" cxnId="{76322352-A6EF-42E7-B9E6-626220CC9E27}">
      <dgm:prSet/>
      <dgm:spPr/>
      <dgm:t>
        <a:bodyPr/>
        <a:lstStyle/>
        <a:p>
          <a:endParaRPr lang="en-US"/>
        </a:p>
      </dgm:t>
    </dgm:pt>
    <dgm:pt modelId="{74C616D9-983B-40A7-B503-758927AB0A8B}">
      <dgm:prSet/>
      <dgm:spPr/>
      <dgm:t>
        <a:bodyPr/>
        <a:lstStyle/>
        <a:p>
          <a:pPr rtl="0"/>
          <a:r>
            <a:rPr lang="en-US" dirty="0" smtClean="0"/>
            <a:t>IT asset</a:t>
          </a:r>
          <a:endParaRPr lang="en-US" dirty="0"/>
        </a:p>
      </dgm:t>
    </dgm:pt>
    <dgm:pt modelId="{7205AC6C-2143-4F1B-BBFF-2BDA498C5ED1}" type="parTrans" cxnId="{D849934B-6C23-4C7E-8613-691D9E823874}">
      <dgm:prSet/>
      <dgm:spPr/>
      <dgm:t>
        <a:bodyPr/>
        <a:lstStyle/>
        <a:p>
          <a:endParaRPr lang="en-US"/>
        </a:p>
      </dgm:t>
    </dgm:pt>
    <dgm:pt modelId="{832ACB2A-4B37-40E4-B7CD-149A3B79E11E}" type="sibTrans" cxnId="{D849934B-6C23-4C7E-8613-691D9E823874}">
      <dgm:prSet/>
      <dgm:spPr/>
      <dgm:t>
        <a:bodyPr/>
        <a:lstStyle/>
        <a:p>
          <a:endParaRPr lang="en-US"/>
        </a:p>
      </dgm:t>
    </dgm:pt>
    <dgm:pt modelId="{37B4FB78-61FA-4894-8A08-9C4C765233E4}">
      <dgm:prSet/>
      <dgm:spPr/>
      <dgm:t>
        <a:bodyPr/>
        <a:lstStyle/>
        <a:p>
          <a:pPr rtl="0"/>
          <a:r>
            <a:rPr lang="en-US" dirty="0" smtClean="0"/>
            <a:t>Person</a:t>
          </a:r>
          <a:endParaRPr lang="en-US" dirty="0"/>
        </a:p>
      </dgm:t>
    </dgm:pt>
    <dgm:pt modelId="{8A82A6E9-517A-4229-8F8A-307440E5F9B6}" type="parTrans" cxnId="{48068454-2A28-41E2-AD73-BB282223EB8B}">
      <dgm:prSet/>
      <dgm:spPr/>
      <dgm:t>
        <a:bodyPr/>
        <a:lstStyle/>
        <a:p>
          <a:endParaRPr lang="en-US"/>
        </a:p>
      </dgm:t>
    </dgm:pt>
    <dgm:pt modelId="{72A0DDA2-DE1D-4AF4-B79A-F48009771604}" type="sibTrans" cxnId="{48068454-2A28-41E2-AD73-BB282223EB8B}">
      <dgm:prSet/>
      <dgm:spPr/>
      <dgm:t>
        <a:bodyPr/>
        <a:lstStyle/>
        <a:p>
          <a:endParaRPr lang="en-US"/>
        </a:p>
      </dgm:t>
    </dgm:pt>
    <dgm:pt modelId="{982C6932-2BB7-48C5-BC60-7AB42BC5A0A4}">
      <dgm:prSet/>
      <dgm:spPr/>
      <dgm:t>
        <a:bodyPr/>
        <a:lstStyle/>
        <a:p>
          <a:pPr rtl="0"/>
          <a:r>
            <a:rPr lang="en-US" dirty="0" smtClean="0"/>
            <a:t>Organization</a:t>
          </a:r>
          <a:endParaRPr lang="en-US" dirty="0"/>
        </a:p>
      </dgm:t>
    </dgm:pt>
    <dgm:pt modelId="{6B3DF067-2CCA-4E61-B801-73748EBAAAB4}" type="parTrans" cxnId="{6DFDC089-D6AF-4784-96AA-EC9834234EFA}">
      <dgm:prSet/>
      <dgm:spPr/>
      <dgm:t>
        <a:bodyPr/>
        <a:lstStyle/>
        <a:p>
          <a:endParaRPr lang="en-US"/>
        </a:p>
      </dgm:t>
    </dgm:pt>
    <dgm:pt modelId="{64AFCF91-ECD1-40F8-A4D5-FFBFC8DED9C0}" type="sibTrans" cxnId="{6DFDC089-D6AF-4784-96AA-EC9834234EFA}">
      <dgm:prSet/>
      <dgm:spPr/>
      <dgm:t>
        <a:bodyPr/>
        <a:lstStyle/>
        <a:p>
          <a:endParaRPr lang="en-US"/>
        </a:p>
      </dgm:t>
    </dgm:pt>
    <dgm:pt modelId="{A1445D10-BA78-4190-88C4-A2DCD1C232E6}">
      <dgm:prSet/>
      <dgm:spPr/>
      <dgm:t>
        <a:bodyPr/>
        <a:lstStyle/>
        <a:p>
          <a:pPr rtl="0"/>
          <a:r>
            <a:rPr lang="en-US" dirty="0" smtClean="0"/>
            <a:t>Network Device</a:t>
          </a:r>
          <a:endParaRPr lang="en-US" dirty="0"/>
        </a:p>
      </dgm:t>
    </dgm:pt>
    <dgm:pt modelId="{4B7208A8-3CEB-44D7-9848-08A1F9CAAD55}" type="parTrans" cxnId="{344D3217-7F92-4F9C-A63A-E9B879EE05BF}">
      <dgm:prSet/>
      <dgm:spPr/>
      <dgm:t>
        <a:bodyPr/>
        <a:lstStyle/>
        <a:p>
          <a:endParaRPr lang="en-US"/>
        </a:p>
      </dgm:t>
    </dgm:pt>
    <dgm:pt modelId="{5CEAFF4F-761C-4AF6-9484-9F8D028133C6}" type="sibTrans" cxnId="{344D3217-7F92-4F9C-A63A-E9B879EE05BF}">
      <dgm:prSet/>
      <dgm:spPr/>
      <dgm:t>
        <a:bodyPr/>
        <a:lstStyle/>
        <a:p>
          <a:endParaRPr lang="en-US"/>
        </a:p>
      </dgm:t>
    </dgm:pt>
    <dgm:pt modelId="{D96BC963-FCF4-4A20-BAAA-434436D21BEC}">
      <dgm:prSet/>
      <dgm:spPr/>
      <dgm:t>
        <a:bodyPr/>
        <a:lstStyle/>
        <a:p>
          <a:pPr rtl="0"/>
          <a:r>
            <a:rPr lang="en-US" dirty="0" smtClean="0"/>
            <a:t>Others</a:t>
          </a:r>
          <a:endParaRPr lang="en-US" dirty="0"/>
        </a:p>
      </dgm:t>
    </dgm:pt>
    <dgm:pt modelId="{65ECA7C5-AF80-4D1E-8648-0122CEC543D9}" type="parTrans" cxnId="{4120FD6A-08FF-4538-8D98-F8D8ADA54BD9}">
      <dgm:prSet/>
      <dgm:spPr/>
      <dgm:t>
        <a:bodyPr/>
        <a:lstStyle/>
        <a:p>
          <a:endParaRPr lang="en-US"/>
        </a:p>
      </dgm:t>
    </dgm:pt>
    <dgm:pt modelId="{A88D68C2-6C64-4DE4-B3BE-6F7871FA81F2}" type="sibTrans" cxnId="{4120FD6A-08FF-4538-8D98-F8D8ADA54BD9}">
      <dgm:prSet/>
      <dgm:spPr/>
      <dgm:t>
        <a:bodyPr/>
        <a:lstStyle/>
        <a:p>
          <a:endParaRPr lang="en-US"/>
        </a:p>
      </dgm:t>
    </dgm:pt>
    <dgm:pt modelId="{6CB56CCA-2283-4F76-8D08-877FDBEDE536}">
      <dgm:prSet/>
      <dgm:spPr/>
      <dgm:t>
        <a:bodyPr/>
        <a:lstStyle/>
        <a:p>
          <a:pPr rtl="0"/>
          <a:r>
            <a:rPr lang="en-US" dirty="0" smtClean="0"/>
            <a:t>Allows matching of assets</a:t>
          </a:r>
          <a:endParaRPr lang="en-US" dirty="0"/>
        </a:p>
      </dgm:t>
    </dgm:pt>
    <dgm:pt modelId="{9E47EEE1-17B6-4F0A-896D-D2BD93905326}" type="parTrans" cxnId="{A16A62A0-1D23-4D37-8B5B-B0FB965572E5}">
      <dgm:prSet/>
      <dgm:spPr/>
      <dgm:t>
        <a:bodyPr/>
        <a:lstStyle/>
        <a:p>
          <a:endParaRPr lang="en-US"/>
        </a:p>
      </dgm:t>
    </dgm:pt>
    <dgm:pt modelId="{62139656-0976-4A5C-AE53-74D0E8B0DC82}" type="sibTrans" cxnId="{A16A62A0-1D23-4D37-8B5B-B0FB965572E5}">
      <dgm:prSet/>
      <dgm:spPr/>
      <dgm:t>
        <a:bodyPr/>
        <a:lstStyle/>
        <a:p>
          <a:endParaRPr lang="en-US"/>
        </a:p>
      </dgm:t>
    </dgm:pt>
    <dgm:pt modelId="{6F815453-539E-4868-9AED-C64EFF08CA25}">
      <dgm:prSet/>
      <dgm:spPr/>
      <dgm:t>
        <a:bodyPr/>
        <a:lstStyle/>
        <a:p>
          <a:pPr rtl="0"/>
          <a:r>
            <a:rPr lang="en-US" dirty="0" smtClean="0"/>
            <a:t>Used for better data correlation</a:t>
          </a:r>
          <a:endParaRPr lang="en-US" dirty="0"/>
        </a:p>
      </dgm:t>
    </dgm:pt>
    <dgm:pt modelId="{5E7EFC55-B7BA-45EB-9454-2EEA40D91C9F}" type="parTrans" cxnId="{440F1CC7-7378-4B45-B4FB-97F647AB3A31}">
      <dgm:prSet/>
      <dgm:spPr/>
      <dgm:t>
        <a:bodyPr/>
        <a:lstStyle/>
        <a:p>
          <a:endParaRPr lang="en-US"/>
        </a:p>
      </dgm:t>
    </dgm:pt>
    <dgm:pt modelId="{3EB3A394-4A79-4055-8CB1-D4D1FB55C478}" type="sibTrans" cxnId="{440F1CC7-7378-4B45-B4FB-97F647AB3A31}">
      <dgm:prSet/>
      <dgm:spPr/>
      <dgm:t>
        <a:bodyPr/>
        <a:lstStyle/>
        <a:p>
          <a:endParaRPr lang="en-US"/>
        </a:p>
      </dgm:t>
    </dgm:pt>
    <dgm:pt modelId="{19A4E2A4-71BD-4B0D-BD62-B04A88BE4756}">
      <dgm:prSet/>
      <dgm:spPr/>
      <dgm:t>
        <a:bodyPr/>
        <a:lstStyle/>
        <a:p>
          <a:pPr rtl="0"/>
          <a:r>
            <a:rPr lang="en-US" dirty="0" smtClean="0"/>
            <a:t>Helps understand when two or more entities are talking about the same asset</a:t>
          </a:r>
          <a:endParaRPr lang="en-US" dirty="0"/>
        </a:p>
      </dgm:t>
    </dgm:pt>
    <dgm:pt modelId="{2369E238-3352-4391-9BA7-997721193552}" type="parTrans" cxnId="{2528E3A7-22F1-4A92-BA11-D12DB003DCD9}">
      <dgm:prSet/>
      <dgm:spPr/>
      <dgm:t>
        <a:bodyPr/>
        <a:lstStyle/>
        <a:p>
          <a:endParaRPr lang="en-US"/>
        </a:p>
      </dgm:t>
    </dgm:pt>
    <dgm:pt modelId="{570AE3E1-A833-4CBC-A2C9-1F9198C5A3A4}" type="sibTrans" cxnId="{2528E3A7-22F1-4A92-BA11-D12DB003DCD9}">
      <dgm:prSet/>
      <dgm:spPr/>
      <dgm:t>
        <a:bodyPr/>
        <a:lstStyle/>
        <a:p>
          <a:endParaRPr lang="en-US"/>
        </a:p>
      </dgm:t>
    </dgm:pt>
    <dgm:pt modelId="{ED86EBB3-F0F5-4F77-AE90-24C004BAFCE6}" type="pres">
      <dgm:prSet presAssocID="{99AD0ADB-1EF7-4395-99DD-39F1900FC4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6F139C4-B834-41F6-AC30-472A0C0EF578}" type="pres">
      <dgm:prSet presAssocID="{DF24724D-BCDB-45BA-9255-BA7306B78DC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B3F6A7-E31B-4FE0-B579-C74F30CC25CC}" type="pres">
      <dgm:prSet presAssocID="{DF24724D-BCDB-45BA-9255-BA7306B78DC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FFE3D1-B11D-416D-A0C6-3A0EAA7FBAF4}" type="pres">
      <dgm:prSet presAssocID="{6CB56CCA-2283-4F76-8D08-877FDBEDE53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4A658B-9197-4B4A-85BE-2CF2EEB59FC4}" type="pres">
      <dgm:prSet presAssocID="{6CB56CCA-2283-4F76-8D08-877FDBEDE536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40F1CC7-7378-4B45-B4FB-97F647AB3A31}" srcId="{6CB56CCA-2283-4F76-8D08-877FDBEDE536}" destId="{6F815453-539E-4868-9AED-C64EFF08CA25}" srcOrd="0" destOrd="0" parTransId="{5E7EFC55-B7BA-45EB-9454-2EEA40D91C9F}" sibTransId="{3EB3A394-4A79-4055-8CB1-D4D1FB55C478}"/>
    <dgm:cxn modelId="{A273CFCC-38C2-4FA1-8241-DE7EAA17D9B1}" srcId="{DF24724D-BCDB-45BA-9255-BA7306B78DC9}" destId="{88CC60BB-1206-461B-96C8-7492D79ECC91}" srcOrd="0" destOrd="0" parTransId="{1CFCC000-4FAF-456E-A0F1-32AB3DD6766C}" sibTransId="{CE46E0DB-0A51-4B97-89AD-A0BE9AF71AEA}"/>
    <dgm:cxn modelId="{63A46A44-7B14-49CC-BFB6-88784DD6DAFB}" type="presOf" srcId="{19A4E2A4-71BD-4B0D-BD62-B04A88BE4756}" destId="{AB4A658B-9197-4B4A-85BE-2CF2EEB59FC4}" srcOrd="0" destOrd="1" presId="urn:microsoft.com/office/officeart/2005/8/layout/vList2"/>
    <dgm:cxn modelId="{E8C8FDAE-A234-4003-B950-475BA4904E29}" type="presOf" srcId="{DF24724D-BCDB-45BA-9255-BA7306B78DC9}" destId="{06F139C4-B834-41F6-AC30-472A0C0EF578}" srcOrd="0" destOrd="0" presId="urn:microsoft.com/office/officeart/2005/8/layout/vList2"/>
    <dgm:cxn modelId="{A16A62A0-1D23-4D37-8B5B-B0FB965572E5}" srcId="{99AD0ADB-1EF7-4395-99DD-39F1900FC41D}" destId="{6CB56CCA-2283-4F76-8D08-877FDBEDE536}" srcOrd="1" destOrd="0" parTransId="{9E47EEE1-17B6-4F0A-896D-D2BD93905326}" sibTransId="{62139656-0976-4A5C-AE53-74D0E8B0DC82}"/>
    <dgm:cxn modelId="{76322352-A6EF-42E7-B9E6-626220CC9E27}" srcId="{DF24724D-BCDB-45BA-9255-BA7306B78DC9}" destId="{9A16FC0B-C368-4577-8BC0-5803DD415B0F}" srcOrd="1" destOrd="0" parTransId="{A8FCAA54-DDAD-4925-87DA-50AD1123ABB2}" sibTransId="{CD1A5C70-D13E-4C16-9A99-2B32A2554EF5}"/>
    <dgm:cxn modelId="{C3264357-DDC4-456E-8602-8F200401FEBB}" type="presOf" srcId="{9A16FC0B-C368-4577-8BC0-5803DD415B0F}" destId="{0AB3F6A7-E31B-4FE0-B579-C74F30CC25CC}" srcOrd="0" destOrd="1" presId="urn:microsoft.com/office/officeart/2005/8/layout/vList2"/>
    <dgm:cxn modelId="{7CCCCB0A-0809-43F7-BC62-1F0B4A2D5FB9}" type="presOf" srcId="{D96BC963-FCF4-4A20-BAAA-434436D21BEC}" destId="{0AB3F6A7-E31B-4FE0-B579-C74F30CC25CC}" srcOrd="0" destOrd="6" presId="urn:microsoft.com/office/officeart/2005/8/layout/vList2"/>
    <dgm:cxn modelId="{23E1C1E7-0397-4374-BC96-C047720B80B0}" type="presOf" srcId="{6F815453-539E-4868-9AED-C64EFF08CA25}" destId="{AB4A658B-9197-4B4A-85BE-2CF2EEB59FC4}" srcOrd="0" destOrd="0" presId="urn:microsoft.com/office/officeart/2005/8/layout/vList2"/>
    <dgm:cxn modelId="{B97F705A-C8EF-4EE3-97F5-2223239A159E}" type="presOf" srcId="{99AD0ADB-1EF7-4395-99DD-39F1900FC41D}" destId="{ED86EBB3-F0F5-4F77-AE90-24C004BAFCE6}" srcOrd="0" destOrd="0" presId="urn:microsoft.com/office/officeart/2005/8/layout/vList2"/>
    <dgm:cxn modelId="{4120FD6A-08FF-4538-8D98-F8D8ADA54BD9}" srcId="{9A16FC0B-C368-4577-8BC0-5803DD415B0F}" destId="{D96BC963-FCF4-4A20-BAAA-434436D21BEC}" srcOrd="4" destOrd="0" parTransId="{65ECA7C5-AF80-4D1E-8648-0122CEC543D9}" sibTransId="{A88D68C2-6C64-4DE4-B3BE-6F7871FA81F2}"/>
    <dgm:cxn modelId="{D849934B-6C23-4C7E-8613-691D9E823874}" srcId="{9A16FC0B-C368-4577-8BC0-5803DD415B0F}" destId="{74C616D9-983B-40A7-B503-758927AB0A8B}" srcOrd="0" destOrd="0" parTransId="{7205AC6C-2143-4F1B-BBFF-2BDA498C5ED1}" sibTransId="{832ACB2A-4B37-40E4-B7CD-149A3B79E11E}"/>
    <dgm:cxn modelId="{BEF92AB0-D4C7-42AA-BF31-D2BE5B33F4B0}" type="presOf" srcId="{74C616D9-983B-40A7-B503-758927AB0A8B}" destId="{0AB3F6A7-E31B-4FE0-B579-C74F30CC25CC}" srcOrd="0" destOrd="2" presId="urn:microsoft.com/office/officeart/2005/8/layout/vList2"/>
    <dgm:cxn modelId="{C69022D8-FD51-4463-9009-F1C7F0287FFD}" type="presOf" srcId="{37B4FB78-61FA-4894-8A08-9C4C765233E4}" destId="{0AB3F6A7-E31B-4FE0-B579-C74F30CC25CC}" srcOrd="0" destOrd="3" presId="urn:microsoft.com/office/officeart/2005/8/layout/vList2"/>
    <dgm:cxn modelId="{60A25DAB-38F7-4FAD-AAE7-CE4978D91B09}" type="presOf" srcId="{88CC60BB-1206-461B-96C8-7492D79ECC91}" destId="{0AB3F6A7-E31B-4FE0-B579-C74F30CC25CC}" srcOrd="0" destOrd="0" presId="urn:microsoft.com/office/officeart/2005/8/layout/vList2"/>
    <dgm:cxn modelId="{344D3217-7F92-4F9C-A63A-E9B879EE05BF}" srcId="{9A16FC0B-C368-4577-8BC0-5803DD415B0F}" destId="{A1445D10-BA78-4190-88C4-A2DCD1C232E6}" srcOrd="3" destOrd="0" parTransId="{4B7208A8-3CEB-44D7-9848-08A1F9CAAD55}" sibTransId="{5CEAFF4F-761C-4AF6-9484-9F8D028133C6}"/>
    <dgm:cxn modelId="{48068454-2A28-41E2-AD73-BB282223EB8B}" srcId="{9A16FC0B-C368-4577-8BC0-5803DD415B0F}" destId="{37B4FB78-61FA-4894-8A08-9C4C765233E4}" srcOrd="1" destOrd="0" parTransId="{8A82A6E9-517A-4229-8F8A-307440E5F9B6}" sibTransId="{72A0DDA2-DE1D-4AF4-B79A-F48009771604}"/>
    <dgm:cxn modelId="{FD6E0F29-16B4-4E0A-A7A3-E883079DF395}" type="presOf" srcId="{982C6932-2BB7-48C5-BC60-7AB42BC5A0A4}" destId="{0AB3F6A7-E31B-4FE0-B579-C74F30CC25CC}" srcOrd="0" destOrd="4" presId="urn:microsoft.com/office/officeart/2005/8/layout/vList2"/>
    <dgm:cxn modelId="{7CABA70D-2F60-4453-A122-38E54459541B}" srcId="{99AD0ADB-1EF7-4395-99DD-39F1900FC41D}" destId="{DF24724D-BCDB-45BA-9255-BA7306B78DC9}" srcOrd="0" destOrd="0" parTransId="{304F700F-CB51-441D-BFB6-C8825AAA9D82}" sibTransId="{ABCA33B7-7073-4F44-9FA5-0D60E2D09D5C}"/>
    <dgm:cxn modelId="{2256B2FE-54F8-4C55-BCC3-0935EA670BAD}" type="presOf" srcId="{A1445D10-BA78-4190-88C4-A2DCD1C232E6}" destId="{0AB3F6A7-E31B-4FE0-B579-C74F30CC25CC}" srcOrd="0" destOrd="5" presId="urn:microsoft.com/office/officeart/2005/8/layout/vList2"/>
    <dgm:cxn modelId="{778C4212-B351-4FC8-B9DF-EDA1426D9557}" type="presOf" srcId="{6CB56CCA-2283-4F76-8D08-877FDBEDE536}" destId="{E7FFE3D1-B11D-416D-A0C6-3A0EAA7FBAF4}" srcOrd="0" destOrd="0" presId="urn:microsoft.com/office/officeart/2005/8/layout/vList2"/>
    <dgm:cxn modelId="{6DFDC089-D6AF-4784-96AA-EC9834234EFA}" srcId="{9A16FC0B-C368-4577-8BC0-5803DD415B0F}" destId="{982C6932-2BB7-48C5-BC60-7AB42BC5A0A4}" srcOrd="2" destOrd="0" parTransId="{6B3DF067-2CCA-4E61-B801-73748EBAAAB4}" sibTransId="{64AFCF91-ECD1-40F8-A4D5-FFBFC8DED9C0}"/>
    <dgm:cxn modelId="{2528E3A7-22F1-4A92-BA11-D12DB003DCD9}" srcId="{6CB56CCA-2283-4F76-8D08-877FDBEDE536}" destId="{19A4E2A4-71BD-4B0D-BD62-B04A88BE4756}" srcOrd="1" destOrd="0" parTransId="{2369E238-3352-4391-9BA7-997721193552}" sibTransId="{570AE3E1-A833-4CBC-A2C9-1F9198C5A3A4}"/>
    <dgm:cxn modelId="{F924020E-BCB8-495D-80AB-5F86C52ED535}" type="presParOf" srcId="{ED86EBB3-F0F5-4F77-AE90-24C004BAFCE6}" destId="{06F139C4-B834-41F6-AC30-472A0C0EF578}" srcOrd="0" destOrd="0" presId="urn:microsoft.com/office/officeart/2005/8/layout/vList2"/>
    <dgm:cxn modelId="{BFBECCCC-6DB3-486C-95BA-15F54E707648}" type="presParOf" srcId="{ED86EBB3-F0F5-4F77-AE90-24C004BAFCE6}" destId="{0AB3F6A7-E31B-4FE0-B579-C74F30CC25CC}" srcOrd="1" destOrd="0" presId="urn:microsoft.com/office/officeart/2005/8/layout/vList2"/>
    <dgm:cxn modelId="{B6546A01-FB7B-487E-9B3F-05BFAA6AEC41}" type="presParOf" srcId="{ED86EBB3-F0F5-4F77-AE90-24C004BAFCE6}" destId="{E7FFE3D1-B11D-416D-A0C6-3A0EAA7FBAF4}" srcOrd="2" destOrd="0" presId="urn:microsoft.com/office/officeart/2005/8/layout/vList2"/>
    <dgm:cxn modelId="{90F34E33-F69D-4A53-9CE0-94BFB74124C3}" type="presParOf" srcId="{ED86EBB3-F0F5-4F77-AE90-24C004BAFCE6}" destId="{AB4A658B-9197-4B4A-85BE-2CF2EEB59FC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396E91-DE66-4159-BD5C-5DC01D02DF2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B0D6D8-4EA4-4B45-BB3B-4582B7C143F1}">
      <dgm:prSet custT="1"/>
      <dgm:spPr/>
      <dgm:t>
        <a:bodyPr/>
        <a:lstStyle/>
        <a:p>
          <a:pPr rtl="0"/>
          <a:r>
            <a:rPr lang="en-US" sz="2800" b="1" dirty="0" smtClean="0"/>
            <a:t>Some questions to think about/discuss:</a:t>
          </a:r>
          <a:endParaRPr lang="en-US" sz="2800" dirty="0"/>
        </a:p>
      </dgm:t>
    </dgm:pt>
    <dgm:pt modelId="{B7908053-21DB-472D-AF1B-F2AF592332EF}" type="parTrans" cxnId="{D293B1B4-F344-474D-AAE5-A9AACEEBF3D6}">
      <dgm:prSet/>
      <dgm:spPr/>
      <dgm:t>
        <a:bodyPr/>
        <a:lstStyle/>
        <a:p>
          <a:endParaRPr lang="en-US"/>
        </a:p>
      </dgm:t>
    </dgm:pt>
    <dgm:pt modelId="{303CFA80-C23F-423F-A2A6-29CBEFE7CED7}" type="sibTrans" cxnId="{D293B1B4-F344-474D-AAE5-A9AACEEBF3D6}">
      <dgm:prSet/>
      <dgm:spPr/>
      <dgm:t>
        <a:bodyPr/>
        <a:lstStyle/>
        <a:p>
          <a:endParaRPr lang="en-US"/>
        </a:p>
      </dgm:t>
    </dgm:pt>
    <dgm:pt modelId="{86AB2262-E339-41F5-8975-4CF70B89B7A8}">
      <dgm:prSet/>
      <dgm:spPr/>
      <dgm:t>
        <a:bodyPr/>
        <a:lstStyle/>
        <a:p>
          <a:pPr rtl="0"/>
          <a:endParaRPr lang="en-US" dirty="0"/>
        </a:p>
      </dgm:t>
    </dgm:pt>
    <dgm:pt modelId="{746D6EDF-5EBE-4C1B-98A9-9390F322A5CA}" type="parTrans" cxnId="{51BA89A6-C802-41BD-88EE-76056DB894E7}">
      <dgm:prSet/>
      <dgm:spPr/>
      <dgm:t>
        <a:bodyPr/>
        <a:lstStyle/>
        <a:p>
          <a:endParaRPr lang="en-US"/>
        </a:p>
      </dgm:t>
    </dgm:pt>
    <dgm:pt modelId="{764483E6-315D-4799-8E51-38463DB2DDFF}" type="sibTrans" cxnId="{51BA89A6-C802-41BD-88EE-76056DB894E7}">
      <dgm:prSet/>
      <dgm:spPr/>
      <dgm:t>
        <a:bodyPr/>
        <a:lstStyle/>
        <a:p>
          <a:endParaRPr lang="en-US"/>
        </a:p>
      </dgm:t>
    </dgm:pt>
    <dgm:pt modelId="{D6B38CDB-8D49-4A8E-88A4-005B5743ACAF}">
      <dgm:prSet/>
      <dgm:spPr/>
      <dgm:t>
        <a:bodyPr/>
        <a:lstStyle/>
        <a:p>
          <a:pPr rtl="0"/>
          <a:r>
            <a:rPr lang="en-US" dirty="0" smtClean="0"/>
            <a:t>Is an integration between OVAL &amp; AI appropriate?</a:t>
          </a:r>
          <a:endParaRPr lang="en-US" dirty="0"/>
        </a:p>
      </dgm:t>
    </dgm:pt>
    <dgm:pt modelId="{31F2B98E-D563-4F49-9BB8-20E33761651D}" type="parTrans" cxnId="{F171B8C7-EA1C-4582-8025-8BF37B2FE284}">
      <dgm:prSet/>
      <dgm:spPr/>
      <dgm:t>
        <a:bodyPr/>
        <a:lstStyle/>
        <a:p>
          <a:endParaRPr lang="en-US"/>
        </a:p>
      </dgm:t>
    </dgm:pt>
    <dgm:pt modelId="{45341BA4-32EB-439F-A748-8C917D4FEBEB}" type="sibTrans" cxnId="{F171B8C7-EA1C-4582-8025-8BF37B2FE284}">
      <dgm:prSet/>
      <dgm:spPr/>
      <dgm:t>
        <a:bodyPr/>
        <a:lstStyle/>
        <a:p>
          <a:endParaRPr lang="en-US"/>
        </a:p>
      </dgm:t>
    </dgm:pt>
    <dgm:pt modelId="{B8E593BD-2CC4-4875-B4FC-15ACEE2E065F}">
      <dgm:prSet/>
      <dgm:spPr/>
      <dgm:t>
        <a:bodyPr/>
        <a:lstStyle/>
        <a:p>
          <a:pPr rtl="0"/>
          <a:endParaRPr lang="en-US" dirty="0"/>
        </a:p>
      </dgm:t>
    </dgm:pt>
    <dgm:pt modelId="{7EA23DDB-A4B7-463B-8485-69F31815DA60}" type="parTrans" cxnId="{5980D616-0FCE-4182-97C4-4E4E4E05C313}">
      <dgm:prSet/>
      <dgm:spPr/>
      <dgm:t>
        <a:bodyPr/>
        <a:lstStyle/>
        <a:p>
          <a:endParaRPr lang="en-US"/>
        </a:p>
      </dgm:t>
    </dgm:pt>
    <dgm:pt modelId="{E83F8EC6-A564-4033-8849-D886E65E3930}" type="sibTrans" cxnId="{5980D616-0FCE-4182-97C4-4E4E4E05C313}">
      <dgm:prSet/>
      <dgm:spPr/>
      <dgm:t>
        <a:bodyPr/>
        <a:lstStyle/>
        <a:p>
          <a:endParaRPr lang="en-US"/>
        </a:p>
      </dgm:t>
    </dgm:pt>
    <dgm:pt modelId="{F0FCFC3B-961B-46E3-90B7-779A31C38F85}">
      <dgm:prSet/>
      <dgm:spPr/>
      <dgm:t>
        <a:bodyPr/>
        <a:lstStyle/>
        <a:p>
          <a:pPr rtl="0"/>
          <a:r>
            <a:rPr lang="en-US" dirty="0" smtClean="0"/>
            <a:t>Should we limit the AI data allowed in OVAL to IT assets? </a:t>
          </a:r>
          <a:endParaRPr lang="en-US" dirty="0"/>
        </a:p>
      </dgm:t>
    </dgm:pt>
    <dgm:pt modelId="{5BCD97A6-EE06-40FC-8AF6-6AFF178BA536}" type="parTrans" cxnId="{354C06F0-1814-42A2-8861-4CF835B33BA3}">
      <dgm:prSet/>
      <dgm:spPr/>
      <dgm:t>
        <a:bodyPr/>
        <a:lstStyle/>
        <a:p>
          <a:endParaRPr lang="en-US"/>
        </a:p>
      </dgm:t>
    </dgm:pt>
    <dgm:pt modelId="{6EC19203-AD43-439D-BE9C-2409D836F0A7}" type="sibTrans" cxnId="{354C06F0-1814-42A2-8861-4CF835B33BA3}">
      <dgm:prSet/>
      <dgm:spPr/>
      <dgm:t>
        <a:bodyPr/>
        <a:lstStyle/>
        <a:p>
          <a:endParaRPr lang="en-US"/>
        </a:p>
      </dgm:t>
    </dgm:pt>
    <dgm:pt modelId="{28718374-1B51-4DA7-B2CE-4647D5306454}">
      <dgm:prSet/>
      <dgm:spPr/>
      <dgm:t>
        <a:bodyPr/>
        <a:lstStyle/>
        <a:p>
          <a:pPr rtl="0"/>
          <a:endParaRPr lang="en-US" dirty="0"/>
        </a:p>
      </dgm:t>
    </dgm:pt>
    <dgm:pt modelId="{7A8C616E-DC3E-40E3-A9E1-AFC1218DF636}" type="parTrans" cxnId="{11DAEB9F-06C7-40AF-94EE-95D910878D8F}">
      <dgm:prSet/>
      <dgm:spPr/>
      <dgm:t>
        <a:bodyPr/>
        <a:lstStyle/>
        <a:p>
          <a:endParaRPr lang="en-US"/>
        </a:p>
      </dgm:t>
    </dgm:pt>
    <dgm:pt modelId="{39D87BA6-D3FA-41EE-87F8-D8C4948871E5}" type="sibTrans" cxnId="{11DAEB9F-06C7-40AF-94EE-95D910878D8F}">
      <dgm:prSet/>
      <dgm:spPr/>
      <dgm:t>
        <a:bodyPr/>
        <a:lstStyle/>
        <a:p>
          <a:endParaRPr lang="en-US"/>
        </a:p>
      </dgm:t>
    </dgm:pt>
    <dgm:pt modelId="{68042BE9-8E7F-4B66-82AD-D229B607AE49}">
      <dgm:prSet/>
      <dgm:spPr/>
      <dgm:t>
        <a:bodyPr/>
        <a:lstStyle/>
        <a:p>
          <a:pPr rtl="0"/>
          <a:r>
            <a:rPr lang="en-US" dirty="0" smtClean="0"/>
            <a:t>Is the proposed integration point the best place for an integration?</a:t>
          </a:r>
          <a:endParaRPr lang="en-US" dirty="0"/>
        </a:p>
      </dgm:t>
    </dgm:pt>
    <dgm:pt modelId="{CC4B63C6-DD8C-4D6C-B456-F2DF28C8EBEC}" type="parTrans" cxnId="{F318B5B6-E59C-4479-8DFF-3FF194A2122D}">
      <dgm:prSet/>
      <dgm:spPr/>
      <dgm:t>
        <a:bodyPr/>
        <a:lstStyle/>
        <a:p>
          <a:endParaRPr lang="en-US"/>
        </a:p>
      </dgm:t>
    </dgm:pt>
    <dgm:pt modelId="{31B7E4F3-E765-4E7E-8A17-8BB902D036B5}" type="sibTrans" cxnId="{F318B5B6-E59C-4479-8DFF-3FF194A2122D}">
      <dgm:prSet/>
      <dgm:spPr/>
      <dgm:t>
        <a:bodyPr/>
        <a:lstStyle/>
        <a:p>
          <a:endParaRPr lang="en-US"/>
        </a:p>
      </dgm:t>
    </dgm:pt>
    <dgm:pt modelId="{4D192B17-81AF-4C1B-875D-C34500A5D1DC}">
      <dgm:prSet/>
      <dgm:spPr/>
      <dgm:t>
        <a:bodyPr/>
        <a:lstStyle/>
        <a:p>
          <a:pPr rtl="0"/>
          <a:endParaRPr lang="en-US" dirty="0"/>
        </a:p>
      </dgm:t>
    </dgm:pt>
    <dgm:pt modelId="{91ED6F67-5315-4147-92A7-F3163EB44200}" type="parTrans" cxnId="{A3D57B52-39FF-4E1C-8B05-02E0492EC1EA}">
      <dgm:prSet/>
      <dgm:spPr/>
      <dgm:t>
        <a:bodyPr/>
        <a:lstStyle/>
        <a:p>
          <a:endParaRPr lang="en-US"/>
        </a:p>
      </dgm:t>
    </dgm:pt>
    <dgm:pt modelId="{FCAF85D2-43BF-4B1F-89EF-B645510F8B6E}" type="sibTrans" cxnId="{A3D57B52-39FF-4E1C-8B05-02E0492EC1EA}">
      <dgm:prSet/>
      <dgm:spPr/>
      <dgm:t>
        <a:bodyPr/>
        <a:lstStyle/>
        <a:p>
          <a:endParaRPr lang="en-US"/>
        </a:p>
      </dgm:t>
    </dgm:pt>
    <dgm:pt modelId="{F0207988-0E62-4DFD-804A-E6A69261F766}">
      <dgm:prSet/>
      <dgm:spPr/>
      <dgm:t>
        <a:bodyPr/>
        <a:lstStyle/>
        <a:p>
          <a:pPr rtl="0"/>
          <a:endParaRPr lang="en-US" dirty="0"/>
        </a:p>
      </dgm:t>
    </dgm:pt>
    <dgm:pt modelId="{A244CEC7-23FF-4B4F-849B-9BEFB6FA1479}" type="sibTrans" cxnId="{F96343B1-1C56-4B9D-BD7E-E013D25CEBD6}">
      <dgm:prSet/>
      <dgm:spPr/>
      <dgm:t>
        <a:bodyPr/>
        <a:lstStyle/>
        <a:p>
          <a:endParaRPr lang="en-US"/>
        </a:p>
      </dgm:t>
    </dgm:pt>
    <dgm:pt modelId="{D9B3ED20-3051-4D60-800A-63AA58497CB9}" type="parTrans" cxnId="{F96343B1-1C56-4B9D-BD7E-E013D25CEBD6}">
      <dgm:prSet/>
      <dgm:spPr/>
      <dgm:t>
        <a:bodyPr/>
        <a:lstStyle/>
        <a:p>
          <a:endParaRPr lang="en-US"/>
        </a:p>
      </dgm:t>
    </dgm:pt>
    <dgm:pt modelId="{54A9EDC0-EDF5-4E48-B2DB-63ED52B227FA}">
      <dgm:prSet/>
      <dgm:spPr/>
      <dgm:t>
        <a:bodyPr/>
        <a:lstStyle/>
        <a:p>
          <a:pPr rtl="0"/>
          <a:r>
            <a:rPr lang="en-US" dirty="0" smtClean="0"/>
            <a:t>Should we consider allowing relationships within the OVAL SC content?  (Using &lt;asset-related&gt;)</a:t>
          </a:r>
          <a:endParaRPr lang="en-US" dirty="0"/>
        </a:p>
      </dgm:t>
    </dgm:pt>
    <dgm:pt modelId="{CA9A9799-0434-4246-8BD8-883E6B035163}" type="parTrans" cxnId="{3367BE6D-9CDE-4315-AA4F-F616569234BF}">
      <dgm:prSet/>
      <dgm:spPr/>
    </dgm:pt>
    <dgm:pt modelId="{6B5237B7-1493-4DB5-985C-19A2A49D95E9}" type="sibTrans" cxnId="{3367BE6D-9CDE-4315-AA4F-F616569234BF}">
      <dgm:prSet/>
      <dgm:spPr/>
    </dgm:pt>
    <dgm:pt modelId="{FA641810-2285-43D5-ADF5-59269EBFDE54}">
      <dgm:prSet/>
      <dgm:spPr/>
      <dgm:t>
        <a:bodyPr/>
        <a:lstStyle/>
        <a:p>
          <a:pPr rtl="0"/>
          <a:endParaRPr lang="en-US" dirty="0"/>
        </a:p>
      </dgm:t>
    </dgm:pt>
    <dgm:pt modelId="{521FD36D-219E-4827-9DF9-3D7B613A6BE8}" type="parTrans" cxnId="{B9CB7A22-559F-4CAE-988E-F7EA7BDE6FDF}">
      <dgm:prSet/>
      <dgm:spPr/>
    </dgm:pt>
    <dgm:pt modelId="{9D9AF7F5-3DA3-49B3-BA20-E909F00F3480}" type="sibTrans" cxnId="{B9CB7A22-559F-4CAE-988E-F7EA7BDE6FDF}">
      <dgm:prSet/>
      <dgm:spPr/>
    </dgm:pt>
    <dgm:pt modelId="{4D4C2D8F-38FB-4D26-B88D-939E4625C965}" type="pres">
      <dgm:prSet presAssocID="{D9396E91-DE66-4159-BD5C-5DC01D02DF2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1CEA9E-FC09-429F-9E3D-4848F8C2B206}" type="pres">
      <dgm:prSet presAssocID="{81B0D6D8-4EA4-4B45-BB3B-4582B7C143F1}" presName="composite" presStyleCnt="0"/>
      <dgm:spPr/>
    </dgm:pt>
    <dgm:pt modelId="{B0B3021F-09E8-41EA-B08D-C62DFF0A996C}" type="pres">
      <dgm:prSet presAssocID="{81B0D6D8-4EA4-4B45-BB3B-4582B7C143F1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57C3BF-E4D8-4D4E-B79E-984D03383B96}" type="pres">
      <dgm:prSet presAssocID="{81B0D6D8-4EA4-4B45-BB3B-4582B7C143F1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CB7A22-559F-4CAE-988E-F7EA7BDE6FDF}" srcId="{81B0D6D8-4EA4-4B45-BB3B-4582B7C143F1}" destId="{FA641810-2285-43D5-ADF5-59269EBFDE54}" srcOrd="6" destOrd="0" parTransId="{521FD36D-219E-4827-9DF9-3D7B613A6BE8}" sibTransId="{9D9AF7F5-3DA3-49B3-BA20-E909F00F3480}"/>
    <dgm:cxn modelId="{5BD92B6D-29CD-4FF4-8783-104006468801}" type="presOf" srcId="{F0FCFC3B-961B-46E3-90B7-779A31C38F85}" destId="{9F57C3BF-E4D8-4D4E-B79E-984D03383B96}" srcOrd="0" destOrd="3" presId="urn:microsoft.com/office/officeart/2005/8/layout/hList1"/>
    <dgm:cxn modelId="{F318B5B6-E59C-4479-8DFF-3FF194A2122D}" srcId="{81B0D6D8-4EA4-4B45-BB3B-4582B7C143F1}" destId="{68042BE9-8E7F-4B66-82AD-D229B607AE49}" srcOrd="5" destOrd="0" parTransId="{CC4B63C6-DD8C-4D6C-B456-F2DF28C8EBEC}" sibTransId="{31B7E4F3-E765-4E7E-8A17-8BB902D036B5}"/>
    <dgm:cxn modelId="{354C06F0-1814-42A2-8861-4CF835B33BA3}" srcId="{81B0D6D8-4EA4-4B45-BB3B-4582B7C143F1}" destId="{F0FCFC3B-961B-46E3-90B7-779A31C38F85}" srcOrd="3" destOrd="0" parTransId="{5BCD97A6-EE06-40FC-8AF6-6AFF178BA536}" sibTransId="{6EC19203-AD43-439D-BE9C-2409D836F0A7}"/>
    <dgm:cxn modelId="{1AC71C8E-763C-4EB4-8963-C67DDE88E7D0}" type="presOf" srcId="{54A9EDC0-EDF5-4E48-B2DB-63ED52B227FA}" destId="{9F57C3BF-E4D8-4D4E-B79E-984D03383B96}" srcOrd="0" destOrd="7" presId="urn:microsoft.com/office/officeart/2005/8/layout/hList1"/>
    <dgm:cxn modelId="{A8869D31-05A4-4559-85EA-71D5DCE72FAF}" type="presOf" srcId="{86AB2262-E339-41F5-8975-4CF70B89B7A8}" destId="{9F57C3BF-E4D8-4D4E-B79E-984D03383B96}" srcOrd="0" destOrd="0" presId="urn:microsoft.com/office/officeart/2005/8/layout/hList1"/>
    <dgm:cxn modelId="{A3D57B52-39FF-4E1C-8B05-02E0492EC1EA}" srcId="{81B0D6D8-4EA4-4B45-BB3B-4582B7C143F1}" destId="{4D192B17-81AF-4C1B-875D-C34500A5D1DC}" srcOrd="9" destOrd="0" parTransId="{91ED6F67-5315-4147-92A7-F3163EB44200}" sibTransId="{FCAF85D2-43BF-4B1F-89EF-B645510F8B6E}"/>
    <dgm:cxn modelId="{BC77358E-FECF-4DD5-97F4-FABEC0410EFC}" type="presOf" srcId="{B8E593BD-2CC4-4875-B4FC-15ACEE2E065F}" destId="{9F57C3BF-E4D8-4D4E-B79E-984D03383B96}" srcOrd="0" destOrd="2" presId="urn:microsoft.com/office/officeart/2005/8/layout/hList1"/>
    <dgm:cxn modelId="{85A5CD2C-9D25-4194-A29B-5DB0B320A50C}" type="presOf" srcId="{D6B38CDB-8D49-4A8E-88A4-005B5743ACAF}" destId="{9F57C3BF-E4D8-4D4E-B79E-984D03383B96}" srcOrd="0" destOrd="1" presId="urn:microsoft.com/office/officeart/2005/8/layout/hList1"/>
    <dgm:cxn modelId="{C13BAC62-1BEC-408E-A74C-4B0D535C9C13}" type="presOf" srcId="{81B0D6D8-4EA4-4B45-BB3B-4582B7C143F1}" destId="{B0B3021F-09E8-41EA-B08D-C62DFF0A996C}" srcOrd="0" destOrd="0" presId="urn:microsoft.com/office/officeart/2005/8/layout/hList1"/>
    <dgm:cxn modelId="{B73CF2AE-A603-40B3-B2FE-70BF9763A26D}" type="presOf" srcId="{F0207988-0E62-4DFD-804A-E6A69261F766}" destId="{9F57C3BF-E4D8-4D4E-B79E-984D03383B96}" srcOrd="0" destOrd="8" presId="urn:microsoft.com/office/officeart/2005/8/layout/hList1"/>
    <dgm:cxn modelId="{5980D616-0FCE-4182-97C4-4E4E4E05C313}" srcId="{81B0D6D8-4EA4-4B45-BB3B-4582B7C143F1}" destId="{B8E593BD-2CC4-4875-B4FC-15ACEE2E065F}" srcOrd="2" destOrd="0" parTransId="{7EA23DDB-A4B7-463B-8485-69F31815DA60}" sibTransId="{E83F8EC6-A564-4033-8849-D886E65E3930}"/>
    <dgm:cxn modelId="{F96343B1-1C56-4B9D-BD7E-E013D25CEBD6}" srcId="{81B0D6D8-4EA4-4B45-BB3B-4582B7C143F1}" destId="{F0207988-0E62-4DFD-804A-E6A69261F766}" srcOrd="8" destOrd="0" parTransId="{D9B3ED20-3051-4D60-800A-63AA58497CB9}" sibTransId="{A244CEC7-23FF-4B4F-849B-9BEFB6FA1479}"/>
    <dgm:cxn modelId="{18C386C5-ECDA-4BC7-979C-BCDD2FC95CB2}" type="presOf" srcId="{28718374-1B51-4DA7-B2CE-4647D5306454}" destId="{9F57C3BF-E4D8-4D4E-B79E-984D03383B96}" srcOrd="0" destOrd="4" presId="urn:microsoft.com/office/officeart/2005/8/layout/hList1"/>
    <dgm:cxn modelId="{844495AD-91B3-4E46-8AF3-28183D7CEE70}" type="presOf" srcId="{68042BE9-8E7F-4B66-82AD-D229B607AE49}" destId="{9F57C3BF-E4D8-4D4E-B79E-984D03383B96}" srcOrd="0" destOrd="5" presId="urn:microsoft.com/office/officeart/2005/8/layout/hList1"/>
    <dgm:cxn modelId="{6E5AD693-7E12-4560-A7FE-2CCDC1A552E6}" type="presOf" srcId="{FA641810-2285-43D5-ADF5-59269EBFDE54}" destId="{9F57C3BF-E4D8-4D4E-B79E-984D03383B96}" srcOrd="0" destOrd="6" presId="urn:microsoft.com/office/officeart/2005/8/layout/hList1"/>
    <dgm:cxn modelId="{3367BE6D-9CDE-4315-AA4F-F616569234BF}" srcId="{81B0D6D8-4EA4-4B45-BB3B-4582B7C143F1}" destId="{54A9EDC0-EDF5-4E48-B2DB-63ED52B227FA}" srcOrd="7" destOrd="0" parTransId="{CA9A9799-0434-4246-8BD8-883E6B035163}" sibTransId="{6B5237B7-1493-4DB5-985C-19A2A49D95E9}"/>
    <dgm:cxn modelId="{F171B8C7-EA1C-4582-8025-8BF37B2FE284}" srcId="{81B0D6D8-4EA4-4B45-BB3B-4582B7C143F1}" destId="{D6B38CDB-8D49-4A8E-88A4-005B5743ACAF}" srcOrd="1" destOrd="0" parTransId="{31F2B98E-D563-4F49-9BB8-20E33761651D}" sibTransId="{45341BA4-32EB-439F-A748-8C917D4FEBEB}"/>
    <dgm:cxn modelId="{11DAEB9F-06C7-40AF-94EE-95D910878D8F}" srcId="{81B0D6D8-4EA4-4B45-BB3B-4582B7C143F1}" destId="{28718374-1B51-4DA7-B2CE-4647D5306454}" srcOrd="4" destOrd="0" parTransId="{7A8C616E-DC3E-40E3-A9E1-AFC1218DF636}" sibTransId="{39D87BA6-D3FA-41EE-87F8-D8C4948871E5}"/>
    <dgm:cxn modelId="{032640D2-2099-485B-9F03-0D6F337B9147}" type="presOf" srcId="{D9396E91-DE66-4159-BD5C-5DC01D02DF21}" destId="{4D4C2D8F-38FB-4D26-B88D-939E4625C965}" srcOrd="0" destOrd="0" presId="urn:microsoft.com/office/officeart/2005/8/layout/hList1"/>
    <dgm:cxn modelId="{9E23D2D7-7029-4EEA-8517-904919FF9F80}" type="presOf" srcId="{4D192B17-81AF-4C1B-875D-C34500A5D1DC}" destId="{9F57C3BF-E4D8-4D4E-B79E-984D03383B96}" srcOrd="0" destOrd="9" presId="urn:microsoft.com/office/officeart/2005/8/layout/hList1"/>
    <dgm:cxn modelId="{D293B1B4-F344-474D-AAE5-A9AACEEBF3D6}" srcId="{D9396E91-DE66-4159-BD5C-5DC01D02DF21}" destId="{81B0D6D8-4EA4-4B45-BB3B-4582B7C143F1}" srcOrd="0" destOrd="0" parTransId="{B7908053-21DB-472D-AF1B-F2AF592332EF}" sibTransId="{303CFA80-C23F-423F-A2A6-29CBEFE7CED7}"/>
    <dgm:cxn modelId="{51BA89A6-C802-41BD-88EE-76056DB894E7}" srcId="{81B0D6D8-4EA4-4B45-BB3B-4582B7C143F1}" destId="{86AB2262-E339-41F5-8975-4CF70B89B7A8}" srcOrd="0" destOrd="0" parTransId="{746D6EDF-5EBE-4C1B-98A9-9390F322A5CA}" sibTransId="{764483E6-315D-4799-8E51-38463DB2DDFF}"/>
    <dgm:cxn modelId="{921F2BE0-201A-4786-BD57-8D31E9C7B7D9}" type="presParOf" srcId="{4D4C2D8F-38FB-4D26-B88D-939E4625C965}" destId="{121CEA9E-FC09-429F-9E3D-4848F8C2B206}" srcOrd="0" destOrd="0" presId="urn:microsoft.com/office/officeart/2005/8/layout/hList1"/>
    <dgm:cxn modelId="{20BE9075-F71B-42C3-8A84-C443ADC2F29F}" type="presParOf" srcId="{121CEA9E-FC09-429F-9E3D-4848F8C2B206}" destId="{B0B3021F-09E8-41EA-B08D-C62DFF0A996C}" srcOrd="0" destOrd="0" presId="urn:microsoft.com/office/officeart/2005/8/layout/hList1"/>
    <dgm:cxn modelId="{03274FB1-F1CC-4CEF-A4F5-C09030DE78B4}" type="presParOf" srcId="{121CEA9E-FC09-429F-9E3D-4848F8C2B206}" destId="{9F57C3BF-E4D8-4D4E-B79E-984D03383B9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F139C4-B834-41F6-AC30-472A0C0EF578}">
      <dsp:nvSpPr>
        <dsp:cNvPr id="0" name=""/>
        <dsp:cNvSpPr/>
      </dsp:nvSpPr>
      <dsp:spPr>
        <a:xfrm>
          <a:off x="0" y="12468"/>
          <a:ext cx="7764463" cy="9547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 specification that defines how to represent the details of a given asset</a:t>
          </a:r>
          <a:endParaRPr lang="en-US" sz="2400" kern="1200" dirty="0"/>
        </a:p>
      </dsp:txBody>
      <dsp:txXfrm>
        <a:off x="0" y="12468"/>
        <a:ext cx="7764463" cy="954719"/>
      </dsp:txXfrm>
    </dsp:sp>
    <dsp:sp modelId="{0AB3F6A7-E31B-4FE0-B579-C74F30CC25CC}">
      <dsp:nvSpPr>
        <dsp:cNvPr id="0" name=""/>
        <dsp:cNvSpPr/>
      </dsp:nvSpPr>
      <dsp:spPr>
        <a:xfrm>
          <a:off x="0" y="967188"/>
          <a:ext cx="7764463" cy="2285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22" tIns="30480" rIns="170688" bIns="30480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dirty="0" smtClean="0"/>
            <a:t>Asset is not constrained to be an IT asset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dirty="0" smtClean="0"/>
            <a:t>Assets can be any of:</a:t>
          </a:r>
          <a:endParaRPr lang="en-US" sz="1900" kern="1200" dirty="0"/>
        </a:p>
        <a:p>
          <a:pPr marL="342900" lvl="2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dirty="0" smtClean="0"/>
            <a:t>IT asset</a:t>
          </a:r>
          <a:endParaRPr lang="en-US" sz="1900" kern="1200" dirty="0"/>
        </a:p>
        <a:p>
          <a:pPr marL="342900" lvl="2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dirty="0" smtClean="0"/>
            <a:t>Person</a:t>
          </a:r>
          <a:endParaRPr lang="en-US" sz="1900" kern="1200" dirty="0"/>
        </a:p>
        <a:p>
          <a:pPr marL="342900" lvl="2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dirty="0" smtClean="0"/>
            <a:t>Organization</a:t>
          </a:r>
          <a:endParaRPr lang="en-US" sz="1900" kern="1200" dirty="0"/>
        </a:p>
        <a:p>
          <a:pPr marL="342900" lvl="2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dirty="0" smtClean="0"/>
            <a:t>Network Device</a:t>
          </a:r>
          <a:endParaRPr lang="en-US" sz="1900" kern="1200" dirty="0"/>
        </a:p>
        <a:p>
          <a:pPr marL="342900" lvl="2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dirty="0" smtClean="0"/>
            <a:t>Others</a:t>
          </a:r>
          <a:endParaRPr lang="en-US" sz="1900" kern="1200" dirty="0"/>
        </a:p>
      </dsp:txBody>
      <dsp:txXfrm>
        <a:off x="0" y="967188"/>
        <a:ext cx="7764463" cy="2285280"/>
      </dsp:txXfrm>
    </dsp:sp>
    <dsp:sp modelId="{E7FFE3D1-B11D-416D-A0C6-3A0EAA7FBAF4}">
      <dsp:nvSpPr>
        <dsp:cNvPr id="0" name=""/>
        <dsp:cNvSpPr/>
      </dsp:nvSpPr>
      <dsp:spPr>
        <a:xfrm>
          <a:off x="0" y="3252469"/>
          <a:ext cx="7764463" cy="9547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Allows matching of assets</a:t>
          </a:r>
          <a:endParaRPr lang="en-US" sz="2400" kern="1200" dirty="0"/>
        </a:p>
      </dsp:txBody>
      <dsp:txXfrm>
        <a:off x="0" y="3252469"/>
        <a:ext cx="7764463" cy="954719"/>
      </dsp:txXfrm>
    </dsp:sp>
    <dsp:sp modelId="{AB4A658B-9197-4B4A-85BE-2CF2EEB59FC4}">
      <dsp:nvSpPr>
        <dsp:cNvPr id="0" name=""/>
        <dsp:cNvSpPr/>
      </dsp:nvSpPr>
      <dsp:spPr>
        <a:xfrm>
          <a:off x="0" y="4207189"/>
          <a:ext cx="7764463" cy="919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22" tIns="30480" rIns="170688" bIns="30480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dirty="0" smtClean="0"/>
            <a:t>Used for better data correlation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dirty="0" smtClean="0"/>
            <a:t>Helps understand when two or more entities are talking about the same asset</a:t>
          </a:r>
          <a:endParaRPr lang="en-US" sz="1900" kern="1200" dirty="0"/>
        </a:p>
      </dsp:txBody>
      <dsp:txXfrm>
        <a:off x="0" y="4207189"/>
        <a:ext cx="7764463" cy="9190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B3021F-09E8-41EA-B08D-C62DFF0A996C}">
      <dsp:nvSpPr>
        <dsp:cNvPr id="0" name=""/>
        <dsp:cNvSpPr/>
      </dsp:nvSpPr>
      <dsp:spPr>
        <a:xfrm>
          <a:off x="0" y="18139"/>
          <a:ext cx="7764463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Some questions to think about/discuss:</a:t>
          </a:r>
          <a:endParaRPr lang="en-US" sz="2800" kern="1200" dirty="0"/>
        </a:p>
      </dsp:txBody>
      <dsp:txXfrm>
        <a:off x="0" y="18139"/>
        <a:ext cx="7764463" cy="633600"/>
      </dsp:txXfrm>
    </dsp:sp>
    <dsp:sp modelId="{9F57C3BF-E4D8-4D4E-B79E-984D03383B96}">
      <dsp:nvSpPr>
        <dsp:cNvPr id="0" name=""/>
        <dsp:cNvSpPr/>
      </dsp:nvSpPr>
      <dsp:spPr>
        <a:xfrm>
          <a:off x="0" y="651739"/>
          <a:ext cx="7764463" cy="44688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Is an integration between OVAL &amp; AI appropriate?</a:t>
          </a:r>
          <a:endParaRPr lang="en-US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Should we limit the AI data allowed in OVAL to IT assets? </a:t>
          </a:r>
          <a:endParaRPr lang="en-US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Is the proposed integration point the best place for an integration?</a:t>
          </a:r>
          <a:endParaRPr lang="en-US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Should we consider allowing relationships within the OVAL SC content?  (Using &lt;asset-related&gt;)</a:t>
          </a:r>
          <a:endParaRPr lang="en-US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</dsp:txBody>
      <dsp:txXfrm>
        <a:off x="0" y="651739"/>
        <a:ext cx="7764463" cy="4468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9D82EC-C9EE-4840-8FC1-BB34F455EE2D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7F59A-07A8-4752-8266-AED9648A8D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7F59A-07A8-4752-8266-AED9648A8DF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56350"/>
            <a:ext cx="3352800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020888" y="0"/>
            <a:ext cx="341312" cy="6858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362200" y="0"/>
            <a:ext cx="6781800" cy="9906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7" name="Text Box 34"/>
          <p:cNvSpPr txBox="1">
            <a:spLocks noChangeArrowheads="1"/>
          </p:cNvSpPr>
          <p:nvPr/>
        </p:nvSpPr>
        <p:spPr bwMode="auto">
          <a:xfrm>
            <a:off x="5564188" y="6280150"/>
            <a:ext cx="340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>
                <a:latin typeface="Arial" charset="0"/>
                <a:cs typeface="+mn-cs"/>
              </a:rPr>
              <a:t>HS SEDI is a trademark of the U.S. Department of </a:t>
            </a:r>
            <a:r>
              <a:rPr lang="en-US" altLang="en-US" sz="700" b="0" dirty="0" smtClean="0">
                <a:latin typeface="Arial" charset="0"/>
                <a:cs typeface="+mn-cs"/>
              </a:rPr>
              <a:t>Homeland Security (DHS).</a:t>
            </a:r>
            <a:endParaRPr lang="en-US" altLang="en-US" sz="700" b="0" dirty="0">
              <a:latin typeface="Arial" charset="0"/>
              <a:cs typeface="+mn-cs"/>
            </a:endParaRPr>
          </a:p>
        </p:txBody>
      </p:sp>
      <p:pic>
        <p:nvPicPr>
          <p:cNvPr id="8" name="Picture 17" descr="DHS_2x3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425" y="6132513"/>
            <a:ext cx="19240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8" descr="SEDI_PPT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9163" y="1090613"/>
            <a:ext cx="1738312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89413"/>
            <a:ext cx="4602163" cy="763587"/>
          </a:xfrm>
        </p:spPr>
        <p:txBody>
          <a:bodyPr/>
          <a:lstStyle>
            <a:lvl1pPr marL="0" indent="0">
              <a:buFont typeface="Wingdings" pitchFamily="2" charset="2"/>
              <a:buNone/>
              <a:defRPr b="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 dirty="0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2133600" y="2286000"/>
            <a:ext cx="6477000" cy="1143000"/>
          </a:xfrm>
        </p:spPr>
        <p:txBody>
          <a:bodyPr anchor="ctr"/>
          <a:lstStyle>
            <a:lvl1pPr>
              <a:lnSpc>
                <a:spcPts val="44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Box 34"/>
          <p:cNvSpPr txBox="1">
            <a:spLocks noChangeArrowheads="1"/>
          </p:cNvSpPr>
          <p:nvPr/>
        </p:nvSpPr>
        <p:spPr bwMode="auto">
          <a:xfrm>
            <a:off x="5422894" y="6422567"/>
            <a:ext cx="356059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The HS SEDI FFRDC is managed and operated by The MITRE Corporation for DHS.</a:t>
            </a:r>
            <a:endParaRPr lang="en-US" altLang="en-US" sz="700" b="0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itchFamily="34" charset="0"/>
              <a:buChar char="■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381000"/>
            <a:ext cx="7162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499" y="1343025"/>
            <a:ext cx="3844925" cy="4752975"/>
          </a:xfrm>
        </p:spPr>
        <p:txBody>
          <a:bodyPr/>
          <a:lstStyle>
            <a:lvl1pPr>
              <a:buFont typeface="Arial" pitchFamily="34" charset="0"/>
              <a:buChar char="■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buFont typeface="Arial" pitchFamily="34" charset="0"/>
              <a:buChar char="■"/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3274" y="1343025"/>
            <a:ext cx="3844925" cy="4752975"/>
          </a:xfrm>
        </p:spPr>
        <p:txBody>
          <a:bodyPr/>
          <a:lstStyle>
            <a:lvl1pPr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56350"/>
            <a:ext cx="3352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93032-CE52-4CC8-8B4E-2A290EB0C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30AE4-5F55-4706-B005-A4B65AFDE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413FD-0F93-476B-BECF-44FBC72B2C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6D24A-E6BB-47E9-B6DA-AB80E06F5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0C316-4185-48AF-B3C9-193D5A5DE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455D9-BE9D-4079-99A9-CBB31FD1F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968A2-CCCE-4F1D-A25D-114F9588C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70362-BB6E-4287-AE12-A898A9111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F8DF9-BEBF-4B04-BD62-7B3EBDC86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AF813-C8EA-4782-A2A4-24A407A7EA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27EC4-81F4-4470-9338-E6FF1F539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4"/>
          <p:cNvSpPr txBox="1">
            <a:spLocks noChangeArrowheads="1"/>
          </p:cNvSpPr>
          <p:nvPr/>
        </p:nvSpPr>
        <p:spPr bwMode="auto">
          <a:xfrm>
            <a:off x="6650491" y="6586305"/>
            <a:ext cx="231457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/>
              <a:t>© </a:t>
            </a:r>
            <a:r>
              <a:rPr lang="en-US" altLang="en-US" sz="700" b="0" dirty="0" smtClean="0"/>
              <a:t>2011 </a:t>
            </a:r>
            <a:r>
              <a:rPr lang="en-US" altLang="en-US" sz="700" b="0" dirty="0"/>
              <a:t>The MITRE Corporation. All Rights Reserved.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020888" y="0"/>
            <a:ext cx="341312" cy="6858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362200" y="0"/>
            <a:ext cx="6781800" cy="9906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 l="6647" t="21141" r="6393" b="10510"/>
          <a:stretch>
            <a:fillRect/>
          </a:stretch>
        </p:blipFill>
        <p:spPr bwMode="auto">
          <a:xfrm>
            <a:off x="35616" y="6333014"/>
            <a:ext cx="2287048" cy="485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5580516" y="6443430"/>
            <a:ext cx="340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/>
              <a:t>HS SEDI is a trademark of the U.S. Department of Homeland Security.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89413"/>
            <a:ext cx="4602163" cy="763587"/>
          </a:xfrm>
        </p:spPr>
        <p:txBody>
          <a:bodyPr/>
          <a:lstStyle>
            <a:lvl1pPr marL="0" indent="0">
              <a:buFont typeface="Wingdings" pitchFamily="2" charset="2"/>
              <a:buNone/>
              <a:defRPr b="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2133600" y="2286000"/>
            <a:ext cx="6477000" cy="1143000"/>
          </a:xfrm>
        </p:spPr>
        <p:txBody>
          <a:bodyPr anchor="ctr"/>
          <a:lstStyle>
            <a:lvl1pPr>
              <a:lnSpc>
                <a:spcPts val="44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984" y="1101068"/>
            <a:ext cx="7764551" cy="5138670"/>
          </a:xfrm>
        </p:spPr>
        <p:txBody>
          <a:bodyPr/>
          <a:lstStyle>
            <a:lvl1pPr>
              <a:buFont typeface="Arial" pitchFamily="34" charset="0"/>
              <a:buChar char="■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1295400"/>
            <a:ext cx="3771900" cy="4808538"/>
          </a:xfrm>
        </p:spPr>
        <p:txBody>
          <a:bodyPr/>
          <a:lstStyle>
            <a:lvl1pPr>
              <a:buFont typeface="Arial" pitchFamily="34" charset="0"/>
              <a:buChar char="■"/>
              <a:defRPr sz="20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buFont typeface="Arial" pitchFamily="34" charset="0"/>
              <a:buChar char="■"/>
              <a:defRPr sz="1600">
                <a:latin typeface="+mn-lt"/>
              </a:defRPr>
            </a:lvl3pPr>
            <a:lvl4pPr>
              <a:defRPr sz="1400">
                <a:solidFill>
                  <a:srgbClr val="FF0000"/>
                </a:solidFill>
                <a:latin typeface="+mn-lt"/>
              </a:defRPr>
            </a:lvl4pPr>
            <a:lvl5pPr>
              <a:defRPr sz="14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700" y="1295400"/>
            <a:ext cx="3771900" cy="48085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400">
                <a:solidFill>
                  <a:srgbClr val="FF0000"/>
                </a:solidFill>
                <a:latin typeface="+mn-lt"/>
              </a:defRPr>
            </a:lvl4pPr>
            <a:lvl5pPr>
              <a:defRPr sz="14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4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219" name="Picture 8" descr="PPP_SGLOB_TLE_Western_Hemishpere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2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76400"/>
            <a:ext cx="82296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8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8" y="6483350"/>
            <a:ext cx="804862" cy="2524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3" rIns="92064" bIns="46033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20000"/>
              </a:lnSpc>
              <a:spcAft>
                <a:spcPct val="0"/>
              </a:spcAft>
              <a:buClrTx/>
              <a:defRPr sz="800">
                <a:solidFill>
                  <a:schemeClr val="tx2"/>
                </a:solidFill>
                <a:latin typeface="Arial" charset="0"/>
                <a:cs typeface="+mn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381000"/>
            <a:ext cx="716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352550"/>
            <a:ext cx="76962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7740650" y="0"/>
            <a:ext cx="1403350" cy="1270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7886700" y="0"/>
            <a:ext cx="1257300" cy="2206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>
              <a:solidFill>
                <a:schemeClr val="tx2"/>
              </a:solidFill>
              <a:latin typeface="Arial" charset="0"/>
              <a:cs typeface="+mn-cs"/>
            </a:endParaRPr>
          </a:p>
        </p:txBody>
      </p:sp>
      <p:sp>
        <p:nvSpPr>
          <p:cNvPr id="4122" name="Line 26"/>
          <p:cNvSpPr>
            <a:spLocks noChangeShapeType="1"/>
          </p:cNvSpPr>
          <p:nvPr/>
        </p:nvSpPr>
        <p:spPr bwMode="auto">
          <a:xfrm>
            <a:off x="152400" y="6324600"/>
            <a:ext cx="87630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>
              <a:latin typeface="Arial" charset="0"/>
              <a:cs typeface="+mn-cs"/>
            </a:endParaRPr>
          </a:p>
        </p:txBody>
      </p:sp>
      <p:pic>
        <p:nvPicPr>
          <p:cNvPr id="1033" name="Picture 14" descr="DHS_2x3.em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9225" y="6356350"/>
            <a:ext cx="1528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5" descr="SEDI_PPT.em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96225" y="241300"/>
            <a:ext cx="11811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34"/>
          <p:cNvSpPr txBox="1">
            <a:spLocks noChangeArrowheads="1"/>
          </p:cNvSpPr>
          <p:nvPr/>
        </p:nvSpPr>
        <p:spPr bwMode="auto">
          <a:xfrm>
            <a:off x="5405802" y="6533663"/>
            <a:ext cx="356059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The HS SEDI FFRDC is managed and operated by The MITRE Corporation for DHS.</a:t>
            </a:r>
            <a:endParaRPr lang="en-US" altLang="en-US" sz="700" b="0" kern="1200" baseline="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rgbClr val="000099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rgbClr val="000099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rgbClr val="000099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rgbClr val="000099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rgbClr val="000099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9pPr>
    </p:titleStyle>
    <p:bodyStyle>
      <a:lvl1pPr marL="227013" indent="-227013" algn="l" rtl="0" eaLnBrk="1" fontAlgn="base" hangingPunct="1">
        <a:lnSpc>
          <a:spcPts val="2000"/>
        </a:lnSpc>
        <a:spcBef>
          <a:spcPts val="600"/>
        </a:spcBef>
        <a:spcAft>
          <a:spcPts val="200"/>
        </a:spcAft>
        <a:buClr>
          <a:srgbClr val="FDAA03"/>
        </a:buClr>
        <a:buSzPct val="100000"/>
        <a:buFont typeface="Arial" pitchFamily="34" charset="0"/>
        <a:buChar char="■"/>
        <a:defRPr sz="2000" b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68325" indent="-227013" algn="l" rtl="0" eaLnBrk="1" fontAlgn="base" hangingPunct="1">
        <a:lnSpc>
          <a:spcPts val="1800"/>
        </a:lnSpc>
        <a:spcBef>
          <a:spcPts val="400"/>
        </a:spcBef>
        <a:spcAft>
          <a:spcPts val="200"/>
        </a:spcAft>
        <a:buClr>
          <a:srgbClr val="FDAA03"/>
        </a:buClr>
        <a:buFont typeface="Arial" pitchFamily="34" charset="0"/>
        <a:buChar char="–"/>
        <a:defRPr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852488" indent="-168275" algn="l" defTabSz="857250" rtl="0" eaLnBrk="1" fontAlgn="base" hangingPunct="1">
        <a:lnSpc>
          <a:spcPts val="1700"/>
        </a:lnSpc>
        <a:spcBef>
          <a:spcPts val="400"/>
        </a:spcBef>
        <a:spcAft>
          <a:spcPts val="200"/>
        </a:spcAft>
        <a:buClr>
          <a:srgbClr val="FDAA03"/>
        </a:buClr>
        <a:buSzPct val="100000"/>
        <a:buFont typeface="Arial" pitchFamily="34" charset="0"/>
        <a:buChar char="■"/>
        <a:defRPr sz="1600">
          <a:solidFill>
            <a:srgbClr val="000000"/>
          </a:solidFill>
          <a:latin typeface="Arial" pitchFamily="34" charset="0"/>
          <a:cs typeface="Arial" pitchFamily="34" charset="0"/>
        </a:defRPr>
      </a:lvl3pPr>
      <a:lvl4pPr marL="1085850" indent="-171450" algn="l" rtl="0" eaLnBrk="1" fontAlgn="base" hangingPunct="1">
        <a:lnSpc>
          <a:spcPts val="1600"/>
        </a:lnSpc>
        <a:spcBef>
          <a:spcPts val="300"/>
        </a:spcBef>
        <a:spcAft>
          <a:spcPts val="200"/>
        </a:spcAft>
        <a:buClr>
          <a:srgbClr val="FDAA03"/>
        </a:buClr>
        <a:buFont typeface="Arial" pitchFamily="34" charset="0"/>
        <a:buChar char="­"/>
        <a:defRPr sz="14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13716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70000"/>
        <a:buFont typeface="Arial" pitchFamily="34" charset="0"/>
        <a:buChar char="■"/>
        <a:defRPr sz="1200" b="1">
          <a:solidFill>
            <a:schemeClr val="tx1"/>
          </a:solidFill>
          <a:latin typeface="+mn-lt"/>
          <a:cs typeface="Arial" charset="0"/>
        </a:defRPr>
      </a:lvl5pPr>
      <a:lvl6pPr marL="18288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6pPr>
      <a:lvl7pPr marL="22860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7pPr>
      <a:lvl8pPr marL="27432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8pPr>
      <a:lvl9pPr marL="32004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219" name="Picture 8" descr="PPP_SGLOB_TLE_Western_Hemishpere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2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76400"/>
            <a:ext cx="82296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47FBEB-FAFF-4867-9A37-67BE1C7B95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28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8" y="6483350"/>
            <a:ext cx="804862" cy="2524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3" rIns="92064" bIns="46033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20000"/>
              </a:lnSpc>
              <a:spcAft>
                <a:spcPct val="0"/>
              </a:spcAft>
              <a:buClrTx/>
              <a:defRPr sz="8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66163" y="381000"/>
            <a:ext cx="86105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07583"/>
            <a:ext cx="7696200" cy="512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7740650" y="0"/>
            <a:ext cx="1403350" cy="1270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7886700" y="0"/>
            <a:ext cx="1257300" cy="2206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4122" name="Line 26"/>
          <p:cNvSpPr>
            <a:spLocks noChangeShapeType="1"/>
          </p:cNvSpPr>
          <p:nvPr/>
        </p:nvSpPr>
        <p:spPr bwMode="auto">
          <a:xfrm>
            <a:off x="152400" y="6324600"/>
            <a:ext cx="87630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6378575" y="6540500"/>
            <a:ext cx="26257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en-US" sz="800" b="0" dirty="0"/>
              <a:t>© </a:t>
            </a:r>
            <a:r>
              <a:rPr lang="en-US" altLang="en-US" sz="800" b="0" dirty="0" smtClean="0"/>
              <a:t>2011 </a:t>
            </a:r>
            <a:r>
              <a:rPr lang="en-US" altLang="en-US" sz="800" b="0" dirty="0"/>
              <a:t>The MITRE Corporation. All Rights Reserved.</a:t>
            </a:r>
          </a:p>
        </p:txBody>
      </p:sp>
      <p:pic>
        <p:nvPicPr>
          <p:cNvPr id="1033" name="Picture 1"/>
          <p:cNvPicPr>
            <a:picLocks noChangeAspect="1" noChangeArrowheads="1"/>
          </p:cNvPicPr>
          <p:nvPr/>
        </p:nvPicPr>
        <p:blipFill>
          <a:blip r:embed="rId8" cstate="print"/>
          <a:srcRect l="8696" t="19490" r="4349"/>
          <a:stretch>
            <a:fillRect/>
          </a:stretch>
        </p:blipFill>
        <p:spPr bwMode="auto">
          <a:xfrm>
            <a:off x="125192" y="6454396"/>
            <a:ext cx="1524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9pPr>
    </p:titleStyle>
    <p:bodyStyle>
      <a:lvl1pPr marL="227013" indent="-227013" algn="l" rtl="0" eaLnBrk="1" fontAlgn="base" hangingPunct="1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charset="0"/>
        <a:buChar char="■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68325" indent="-227013" algn="l" rtl="0" eaLnBrk="1" fontAlgn="base" hangingPunct="1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Font typeface="Arial" charset="0"/>
        <a:buChar char="–"/>
        <a:defRPr b="1">
          <a:solidFill>
            <a:schemeClr val="tx1"/>
          </a:solidFill>
          <a:latin typeface="+mn-lt"/>
        </a:defRPr>
      </a:lvl2pPr>
      <a:lvl3pPr marL="909638" indent="-168275" algn="l" rtl="0" eaLnBrk="1" fontAlgn="base" hangingPunct="1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charset="0"/>
        <a:buChar char="■"/>
        <a:defRPr sz="1600" b="1">
          <a:solidFill>
            <a:schemeClr val="tx1"/>
          </a:solidFill>
          <a:latin typeface="+mn-lt"/>
        </a:defRPr>
      </a:lvl3pPr>
      <a:lvl4pPr marL="1143000" indent="-114300" algn="l" rtl="0" eaLnBrk="1" fontAlgn="base" hangingPunct="1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Font typeface="Arial" charset="0"/>
        <a:buChar char="­"/>
        <a:defRPr sz="1400" b="1">
          <a:solidFill>
            <a:schemeClr val="tx1"/>
          </a:solidFill>
          <a:latin typeface="+mn-lt"/>
        </a:defRPr>
      </a:lvl4pPr>
      <a:lvl5pPr marL="13716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70000"/>
        <a:buFont typeface="Arial" charset="0"/>
        <a:buChar char="■"/>
        <a:defRPr sz="1200" b="1">
          <a:solidFill>
            <a:schemeClr val="tx1"/>
          </a:solidFill>
          <a:latin typeface="+mn-lt"/>
        </a:defRPr>
      </a:lvl5pPr>
      <a:lvl6pPr marL="18288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6pPr>
      <a:lvl7pPr marL="22860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7pPr>
      <a:lvl8pPr marL="27432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8pPr>
      <a:lvl9pPr marL="32004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24, 2011</a:t>
            </a:r>
          </a:p>
          <a:p>
            <a:r>
              <a:rPr lang="en-US" dirty="0" smtClean="0"/>
              <a:t>Matt Hansbury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OVAL / AI Integration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990600" y="2971800"/>
            <a:ext cx="6096000" cy="1143000"/>
          </a:xfrm>
          <a:prstGeom prst="roundRect">
            <a:avLst/>
          </a:prstGeom>
          <a:solidFill>
            <a:srgbClr val="FFFF00">
              <a:alpha val="1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40005" dist="20320" dir="5400000" algn="ctr" rotWithShape="0">
              <a:srgbClr val="000000">
                <a:alpha val="38000"/>
              </a:srgbClr>
            </a:outerShdw>
          </a:effectLst>
        </p:spPr>
        <p:txBody>
          <a:bodyPr wrap="none" rtlCol="0" anchor="ctr"/>
          <a:lstStyle/>
          <a:p>
            <a:pPr algn="ctr" eaLnBrk="0" hangingPunct="0">
              <a:buClr>
                <a:srgbClr val="FDAA03"/>
              </a:buClr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OVAL System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305800" cy="44196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sz="1200" b="0" dirty="0" smtClean="0">
                <a:solidFill>
                  <a:srgbClr val="8B26C9"/>
                </a:solidFill>
                <a:latin typeface="Consolas" pitchFamily="49" charset="0"/>
              </a:rPr>
              <a:t>   &lt;?xml version="1.0" encoding="UTF-8" standalone="no" ?&gt;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oval_system_characteristics</a:t>
            </a:r>
            <a:r>
              <a:rPr lang="en-US" sz="1200" b="0" dirty="0" smtClean="0">
                <a:solidFill>
                  <a:srgbClr val="F5844C"/>
                </a:solidFill>
                <a:latin typeface="Consolas" pitchFamily="49" charset="0"/>
              </a:rPr>
              <a:t> </a:t>
            </a:r>
            <a:r>
              <a:rPr lang="en-US" sz="1200" b="0" dirty="0" err="1" smtClean="0">
                <a:solidFill>
                  <a:srgbClr val="F5844C"/>
                </a:solidFill>
                <a:latin typeface="Consolas" pitchFamily="49" charset="0"/>
              </a:rPr>
              <a:t>xmlns</a:t>
            </a:r>
            <a:r>
              <a:rPr lang="en-US" sz="1200" b="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200" b="0" dirty="0" smtClean="0">
                <a:solidFill>
                  <a:srgbClr val="993300"/>
                </a:solidFill>
                <a:latin typeface="Consolas" pitchFamily="49" charset="0"/>
              </a:rPr>
              <a:t>"http://oval.mitre.org/XMLSchema/oval-system-char..."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&lt;generator&gt;…&lt;/generator&gt;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system_info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os_name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Microsoft Windows XP Professional Service Pack 3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os_name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os_version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5.1.2600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os_version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&lt;architecture&gt;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INTEL32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&lt;/architecture&gt;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primary_host_name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055555-PC.MITRE.ORG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primary_host_name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&lt;interfaces&gt;</a:t>
            </a:r>
          </a:p>
          <a:p>
            <a:pPr>
              <a:lnSpc>
                <a:spcPct val="150000"/>
              </a:lnSpc>
              <a:buNone/>
            </a:pP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		…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&lt;/interfaces&gt;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system_info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</a:p>
          <a:p>
            <a:pPr>
              <a:lnSpc>
                <a:spcPct val="150000"/>
              </a:lnSpc>
              <a:buNone/>
            </a:pP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	  …</a:t>
            </a:r>
          </a:p>
          <a:p>
            <a:pPr>
              <a:lnSpc>
                <a:spcPct val="150000"/>
              </a:lnSpc>
              <a:buNone/>
            </a:pP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    &lt;/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oval_system_characteristics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endParaRPr lang="en-US" sz="1200" b="0" dirty="0">
              <a:latin typeface="Consolas" pitchFamily="49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1143000"/>
            <a:ext cx="800100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7013" lvl="0" indent="-227013" fontAlgn="base">
              <a:lnSpc>
                <a:spcPts val="2000"/>
              </a:lnSpc>
              <a:spcBef>
                <a:spcPts val="600"/>
              </a:spcBef>
              <a:spcAft>
                <a:spcPts val="200"/>
              </a:spcAft>
              <a:buClr>
                <a:srgbClr val="FDAA03"/>
              </a:buClr>
              <a:buSzPct val="100000"/>
              <a:buFont typeface="Arial" pitchFamily="34" charset="0"/>
              <a:buChar char="■"/>
            </a:pPr>
            <a:r>
              <a:rPr lang="en-US" sz="2000" b="1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OVAL System Characteristics Schema defines how to represent the details of a given system or asset.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Asset Identification - </a:t>
            </a:r>
            <a:r>
              <a:rPr lang="en-US" sz="1800" dirty="0" smtClean="0"/>
              <a:t>overview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88975" y="1101725"/>
          <a:ext cx="7764463" cy="5138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Asset Identification - </a:t>
            </a:r>
            <a:r>
              <a:rPr lang="en-US" sz="1800" dirty="0" smtClean="0"/>
              <a:t>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352550"/>
            <a:ext cx="4686300" cy="1162050"/>
          </a:xfrm>
        </p:spPr>
        <p:txBody>
          <a:bodyPr/>
          <a:lstStyle/>
          <a:p>
            <a:r>
              <a:rPr lang="en-US" dirty="0" smtClean="0"/>
              <a:t>Asset Identification Sample: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1905000"/>
            <a:ext cx="7696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8B26C9"/>
                </a:solidFill>
                <a:latin typeface="Consolas" pitchFamily="49" charset="0"/>
              </a:rPr>
              <a:t>&lt;?xml version="1.0" encoding="UTF-8"?&gt;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&lt;assets</a:t>
            </a:r>
            <a:r>
              <a:rPr lang="en-US" sz="1300" dirty="0" smtClean="0">
                <a:solidFill>
                  <a:srgbClr val="F5844C"/>
                </a:solidFill>
                <a:latin typeface="Consolas" pitchFamily="49" charset="0"/>
              </a:rPr>
              <a:t> </a:t>
            </a:r>
            <a:r>
              <a:rPr lang="en-US" sz="1300" dirty="0" err="1" smtClean="0">
                <a:solidFill>
                  <a:srgbClr val="F5844C"/>
                </a:solidFill>
                <a:latin typeface="Consolas" pitchFamily="49" charset="0"/>
              </a:rPr>
              <a:t>xmlns:xnl</a:t>
            </a:r>
            <a:r>
              <a:rPr lang="en-US" sz="13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300" dirty="0" smtClean="0">
                <a:solidFill>
                  <a:srgbClr val="993300"/>
                </a:solidFill>
                <a:latin typeface="Consolas" pitchFamily="49" charset="0"/>
              </a:rPr>
              <a:t>"urn:oasis:names:tc:ciq:xsdschema:xNL:2.0"</a:t>
            </a:r>
            <a:r>
              <a:rPr lang="en-US" sz="1300" dirty="0" smtClean="0">
                <a:solidFill>
                  <a:srgbClr val="F5844C"/>
                </a:solidFill>
                <a:latin typeface="Consolas" pitchFamily="49" charset="0"/>
              </a:rPr>
              <a:t>…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&lt;asset</a:t>
            </a:r>
            <a:r>
              <a:rPr lang="en-US" sz="13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3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300" dirty="0" smtClean="0">
                <a:solidFill>
                  <a:srgbClr val="993300"/>
                </a:solidFill>
                <a:latin typeface="Consolas" pitchFamily="49" charset="0"/>
              </a:rPr>
              <a:t>"computer"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&lt;computing-device&gt;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      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300" dirty="0" err="1" smtClean="0">
                <a:solidFill>
                  <a:srgbClr val="000096"/>
                </a:solidFill>
                <a:latin typeface="Consolas" pitchFamily="49" charset="0"/>
              </a:rPr>
              <a:t>cpe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300" dirty="0" err="1" smtClean="0">
                <a:solidFill>
                  <a:srgbClr val="000000"/>
                </a:solidFill>
                <a:latin typeface="Consolas" pitchFamily="49" charset="0"/>
              </a:rPr>
              <a:t>cpe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:/o:microsoft:windows_xp::sp3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300" dirty="0" err="1" smtClean="0">
                <a:solidFill>
                  <a:srgbClr val="000096"/>
                </a:solidFill>
                <a:latin typeface="Consolas" pitchFamily="49" charset="0"/>
              </a:rPr>
              <a:t>cpe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      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&lt;hostname&gt;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055555-PC.MITRE.ORG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&lt;/hostname&gt;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&lt;/computing-device&gt;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&lt;/asset&gt;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&lt;asset</a:t>
            </a:r>
            <a:r>
              <a:rPr lang="en-US" sz="13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3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300" dirty="0" smtClean="0">
                <a:solidFill>
                  <a:srgbClr val="993300"/>
                </a:solidFill>
                <a:latin typeface="Consolas" pitchFamily="49" charset="0"/>
              </a:rPr>
              <a:t>"Joe"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&lt;person&gt;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      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300" dirty="0" err="1" smtClean="0">
                <a:solidFill>
                  <a:srgbClr val="000096"/>
                </a:solidFill>
                <a:latin typeface="Consolas" pitchFamily="49" charset="0"/>
              </a:rPr>
              <a:t>xnl:PersonName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         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300" dirty="0" err="1" smtClean="0">
                <a:solidFill>
                  <a:srgbClr val="000096"/>
                </a:solidFill>
                <a:latin typeface="Consolas" pitchFamily="49" charset="0"/>
              </a:rPr>
              <a:t>xnl:LastName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Joe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300" dirty="0" err="1" smtClean="0">
                <a:solidFill>
                  <a:srgbClr val="000096"/>
                </a:solidFill>
                <a:latin typeface="Consolas" pitchFamily="49" charset="0"/>
              </a:rPr>
              <a:t>xnl:LastName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         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300" dirty="0" err="1" smtClean="0">
                <a:solidFill>
                  <a:srgbClr val="000096"/>
                </a:solidFill>
                <a:latin typeface="Consolas" pitchFamily="49" charset="0"/>
              </a:rPr>
              <a:t>xnl:LastName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Smith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300" dirty="0" err="1" smtClean="0">
                <a:solidFill>
                  <a:srgbClr val="000096"/>
                </a:solidFill>
                <a:latin typeface="Consolas" pitchFamily="49" charset="0"/>
              </a:rPr>
              <a:t>xnl:LastName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      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300" dirty="0" err="1" smtClean="0">
                <a:solidFill>
                  <a:srgbClr val="000096"/>
                </a:solidFill>
                <a:latin typeface="Consolas" pitchFamily="49" charset="0"/>
              </a:rPr>
              <a:t>xnl:PersonName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      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300" dirty="0" err="1" smtClean="0">
                <a:solidFill>
                  <a:srgbClr val="000096"/>
                </a:solidFill>
                <a:latin typeface="Consolas" pitchFamily="49" charset="0"/>
              </a:rPr>
              <a:t>birthdate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2002-10-23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300" dirty="0" err="1" smtClean="0">
                <a:solidFill>
                  <a:srgbClr val="000096"/>
                </a:solidFill>
                <a:latin typeface="Consolas" pitchFamily="49" charset="0"/>
              </a:rPr>
              <a:t>birthdate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&lt;/person&gt;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&lt;/asset&gt;</a:t>
            </a:r>
            <a: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3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300" dirty="0" smtClean="0">
                <a:solidFill>
                  <a:srgbClr val="000096"/>
                </a:solidFill>
                <a:latin typeface="Consolas" pitchFamily="49" charset="0"/>
              </a:rPr>
              <a:t>&lt;/assets&gt;</a:t>
            </a:r>
            <a:endParaRPr lang="en-US" sz="1300" dirty="0">
              <a:latin typeface="Consolas" pitchFamily="49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914400" y="2362200"/>
            <a:ext cx="6096000" cy="1143000"/>
          </a:xfrm>
          <a:prstGeom prst="roundRect">
            <a:avLst/>
          </a:prstGeom>
          <a:solidFill>
            <a:srgbClr val="FFFF00">
              <a:alpha val="1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40005" dist="20320" dir="5400000" algn="ctr" rotWithShape="0">
              <a:srgbClr val="000000">
                <a:alpha val="38000"/>
              </a:srgbClr>
            </a:outerShdw>
          </a:effectLst>
        </p:spPr>
        <p:txBody>
          <a:bodyPr wrap="none" rtlCol="0" anchor="ctr"/>
          <a:lstStyle/>
          <a:p>
            <a:pPr algn="ctr" eaLnBrk="0" hangingPunct="0">
              <a:buClr>
                <a:srgbClr val="FDAA03"/>
              </a:buClr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1143000" y="2362200"/>
            <a:ext cx="6477000" cy="1524000"/>
          </a:xfrm>
          <a:prstGeom prst="roundRect">
            <a:avLst/>
          </a:prstGeom>
          <a:solidFill>
            <a:srgbClr val="FFFF00">
              <a:alpha val="1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40005" dist="20320" dir="5400000" algn="ctr" rotWithShape="0">
              <a:srgbClr val="000000">
                <a:alpha val="38000"/>
              </a:srgbClr>
            </a:outerShdw>
          </a:effectLst>
        </p:spPr>
        <p:txBody>
          <a:bodyPr wrap="none" rtlCol="0" anchor="ctr"/>
          <a:lstStyle/>
          <a:p>
            <a:pPr algn="ctr" eaLnBrk="0" hangingPunct="0">
              <a:buClr>
                <a:srgbClr val="FDAA03"/>
              </a:buClr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Schema Change </a:t>
            </a:r>
            <a:r>
              <a:rPr lang="en-US" sz="1050" dirty="0" smtClean="0"/>
              <a:t>(oval-system-characteristics-schema.xml)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914400"/>
            <a:ext cx="7696200" cy="4762500"/>
          </a:xfrm>
        </p:spPr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…</a:t>
            </a:r>
          </a:p>
          <a:p>
            <a:pPr>
              <a:lnSpc>
                <a:spcPct val="100000"/>
              </a:lnSpc>
              <a:buNone/>
            </a:pP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  &lt;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xsd:import</a:t>
            </a:r>
            <a:r>
              <a:rPr lang="en-US" sz="1200" b="0" dirty="0" smtClean="0">
                <a:solidFill>
                  <a:srgbClr val="F5844C"/>
                </a:solidFill>
                <a:latin typeface="Consolas" pitchFamily="49" charset="0"/>
              </a:rPr>
              <a:t> namespace</a:t>
            </a:r>
            <a:r>
              <a:rPr lang="en-US" sz="1200" b="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200" b="0" dirty="0" smtClean="0">
                <a:solidFill>
                  <a:srgbClr val="993300"/>
                </a:solidFill>
                <a:latin typeface="Consolas" pitchFamily="49" charset="0"/>
              </a:rPr>
              <a:t>"http://scap.nist.gov/schema/asset-identification/1.1"</a:t>
            </a:r>
            <a:r>
              <a:rPr lang="en-US" sz="1200" b="0" dirty="0" smtClean="0">
                <a:solidFill>
                  <a:srgbClr val="F5844C"/>
                </a:solidFill>
                <a:latin typeface="Consolas" pitchFamily="49" charset="0"/>
              </a:rPr>
              <a:t> </a:t>
            </a:r>
          </a:p>
          <a:p>
            <a:pPr>
              <a:lnSpc>
                <a:spcPct val="100000"/>
              </a:lnSpc>
              <a:buNone/>
            </a:pPr>
            <a:r>
              <a:rPr lang="en-US" sz="1200" b="0" dirty="0" smtClean="0">
                <a:solidFill>
                  <a:srgbClr val="F5844C"/>
                </a:solidFill>
                <a:latin typeface="Consolas" pitchFamily="49" charset="0"/>
              </a:rPr>
              <a:t>		   </a:t>
            </a:r>
            <a:r>
              <a:rPr lang="en-US" sz="1200" b="0" dirty="0" err="1" smtClean="0">
                <a:solidFill>
                  <a:srgbClr val="F5844C"/>
                </a:solidFill>
                <a:latin typeface="Consolas" pitchFamily="49" charset="0"/>
              </a:rPr>
              <a:t>schemaLocation</a:t>
            </a:r>
            <a:r>
              <a:rPr lang="en-US" sz="1200" b="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200" b="0" dirty="0" smtClean="0">
                <a:solidFill>
                  <a:srgbClr val="993300"/>
                </a:solidFill>
                <a:latin typeface="Consolas" pitchFamily="49" charset="0"/>
              </a:rPr>
              <a:t>"asset-identification_1.1.0-rc1.xsd"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/&gt;	</a:t>
            </a:r>
          </a:p>
          <a:p>
            <a:pPr>
              <a:lnSpc>
                <a:spcPct val="100000"/>
              </a:lnSpc>
              <a:buNone/>
            </a:pP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  …    </a:t>
            </a:r>
          </a:p>
          <a:p>
            <a:pPr>
              <a:lnSpc>
                <a:spcPct val="100000"/>
              </a:lnSpc>
              <a:buNone/>
            </a:pP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  &lt;xsd:complexType</a:t>
            </a:r>
            <a:r>
              <a:rPr lang="en-US" sz="1200" b="0" dirty="0" smtClean="0">
                <a:solidFill>
                  <a:srgbClr val="F5844C"/>
                </a:solidFill>
                <a:latin typeface="Consolas" pitchFamily="49" charset="0"/>
              </a:rPr>
              <a:t> name</a:t>
            </a:r>
            <a:r>
              <a:rPr lang="en-US" sz="1200" b="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200" b="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200" b="0" dirty="0" err="1" smtClean="0">
                <a:solidFill>
                  <a:srgbClr val="993300"/>
                </a:solidFill>
                <a:latin typeface="Consolas" pitchFamily="49" charset="0"/>
              </a:rPr>
              <a:t>SystemInfoType</a:t>
            </a:r>
            <a:r>
              <a:rPr lang="en-US" sz="1200" b="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</a:p>
          <a:p>
            <a:pPr>
              <a:lnSpc>
                <a:spcPct val="100000"/>
              </a:lnSpc>
              <a:buNone/>
            </a:pP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    &lt;xsd:element</a:t>
            </a:r>
            <a:r>
              <a:rPr lang="en-US" sz="1200" b="0" dirty="0" smtClean="0">
                <a:solidFill>
                  <a:srgbClr val="F5844C"/>
                </a:solidFill>
                <a:latin typeface="Consolas" pitchFamily="49" charset="0"/>
              </a:rPr>
              <a:t> name</a:t>
            </a:r>
            <a:r>
              <a:rPr lang="en-US" sz="1200" b="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200" b="0" dirty="0" smtClean="0">
                <a:solidFill>
                  <a:srgbClr val="993300"/>
                </a:solidFill>
                <a:latin typeface="Consolas" pitchFamily="49" charset="0"/>
              </a:rPr>
              <a:t>"computing-device"</a:t>
            </a:r>
            <a:r>
              <a:rPr lang="en-US" sz="1200" b="0" dirty="0" smtClean="0">
                <a:solidFill>
                  <a:srgbClr val="F5844C"/>
                </a:solidFill>
                <a:latin typeface="Consolas" pitchFamily="49" charset="0"/>
              </a:rPr>
              <a:t> type</a:t>
            </a:r>
            <a:r>
              <a:rPr lang="en-US" sz="1200" b="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200" b="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200" b="0" dirty="0" err="1" smtClean="0">
                <a:solidFill>
                  <a:srgbClr val="993300"/>
                </a:solidFill>
                <a:latin typeface="Consolas" pitchFamily="49" charset="0"/>
              </a:rPr>
              <a:t>tns:computing</a:t>
            </a:r>
            <a:r>
              <a:rPr lang="en-US" sz="1200" b="0" dirty="0" smtClean="0">
                <a:solidFill>
                  <a:srgbClr val="993300"/>
                </a:solidFill>
                <a:latin typeface="Consolas" pitchFamily="49" charset="0"/>
              </a:rPr>
              <a:t>-device-type"</a:t>
            </a:r>
            <a:r>
              <a:rPr lang="en-US" sz="1200" b="0" dirty="0" smtClean="0">
                <a:solidFill>
                  <a:srgbClr val="F5844C"/>
                </a:solidFill>
                <a:latin typeface="Consolas" pitchFamily="49" charset="0"/>
              </a:rPr>
              <a:t>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&lt;xsd:annotation&gt;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&lt;xsd:documentation&gt;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Holds identifying attributes for a computing 				     device - part of the AI Schema.</a:t>
            </a:r>
          </a:p>
          <a:p>
            <a:pPr>
              <a:lnSpc>
                <a:spcPct val="100000"/>
              </a:lnSpc>
              <a:buNone/>
            </a:pP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	 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&lt;/xsd:documentation&gt;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&lt;/xsd:annotation&gt;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&lt;/xsd:element&gt;</a:t>
            </a:r>
          </a:p>
          <a:p>
            <a:pPr>
              <a:lnSpc>
                <a:spcPct val="100000"/>
              </a:lnSpc>
              <a:buNone/>
            </a:pP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&lt;xsd:element</a:t>
            </a:r>
            <a:r>
              <a:rPr lang="en-US" sz="1200" b="0" dirty="0" smtClean="0">
                <a:solidFill>
                  <a:srgbClr val="F5844C"/>
                </a:solidFill>
                <a:latin typeface="Consolas" pitchFamily="49" charset="0"/>
              </a:rPr>
              <a:t> name</a:t>
            </a:r>
            <a:r>
              <a:rPr lang="en-US" sz="1200" b="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200" b="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200" b="0" dirty="0" err="1" smtClean="0">
                <a:solidFill>
                  <a:srgbClr val="993300"/>
                </a:solidFill>
                <a:latin typeface="Consolas" pitchFamily="49" charset="0"/>
              </a:rPr>
              <a:t>os_name</a:t>
            </a:r>
            <a:r>
              <a:rPr lang="en-US" sz="1200" b="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200" b="0" dirty="0" smtClean="0">
                <a:solidFill>
                  <a:srgbClr val="F5844C"/>
                </a:solidFill>
                <a:latin typeface="Consolas" pitchFamily="49" charset="0"/>
              </a:rPr>
              <a:t> type</a:t>
            </a:r>
            <a:r>
              <a:rPr lang="en-US" sz="1200" b="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200" b="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200" b="0" dirty="0" err="1" smtClean="0">
                <a:solidFill>
                  <a:srgbClr val="993300"/>
                </a:solidFill>
                <a:latin typeface="Consolas" pitchFamily="49" charset="0"/>
              </a:rPr>
              <a:t>xsd:string</a:t>
            </a:r>
            <a:r>
              <a:rPr lang="en-US" sz="1200" b="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&lt;xsd:annotation&gt;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&lt;xsd:documentation&gt;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The required </a:t>
            </a:r>
            <a:r>
              <a:rPr lang="en-US" sz="1200" b="0" dirty="0" err="1" smtClean="0">
                <a:solidFill>
                  <a:srgbClr val="000000"/>
                </a:solidFill>
                <a:latin typeface="Consolas" pitchFamily="49" charset="0"/>
              </a:rPr>
              <a:t>os_name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elements describes the operating...</a:t>
            </a:r>
          </a:p>
          <a:p>
            <a:pPr>
              <a:lnSpc>
                <a:spcPct val="100000"/>
              </a:lnSpc>
              <a:buNone/>
            </a:pP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&lt;/xsd:documentation&gt;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&lt;/xsd:annotation&gt;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&lt;/xsd:element&gt; 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…</a:t>
            </a:r>
          </a:p>
          <a:p>
            <a:pPr>
              <a:lnSpc>
                <a:spcPct val="100000"/>
              </a:lnSpc>
              <a:buNone/>
            </a:pP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&lt;/xsd:complexType&gt;</a:t>
            </a:r>
          </a:p>
          <a:p>
            <a:pPr>
              <a:lnSpc>
                <a:spcPct val="100000"/>
              </a:lnSpc>
              <a:buNone/>
            </a:pP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…</a:t>
            </a:r>
            <a:endParaRPr lang="en-US" sz="1200" b="0" dirty="0">
              <a:latin typeface="Consolas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Schema Change – </a:t>
            </a:r>
            <a:r>
              <a:rPr lang="en-US" sz="1800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048250"/>
          </a:xfrm>
        </p:spPr>
        <p:txBody>
          <a:bodyPr/>
          <a:lstStyle/>
          <a:p>
            <a:pPr>
              <a:buNone/>
            </a:pPr>
            <a:r>
              <a:rPr lang="en-US" sz="1200" b="0" dirty="0" smtClean="0">
                <a:solidFill>
                  <a:srgbClr val="8B26C9"/>
                </a:solidFill>
                <a:latin typeface="Consolas" pitchFamily="49" charset="0"/>
              </a:rPr>
              <a:t>&lt;?xml version="1.0" encoding="UTF-8" standalone="no" ?&gt;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oval_system_characteristics</a:t>
            </a:r>
            <a:r>
              <a:rPr lang="en-US" sz="1200" b="0" dirty="0" smtClean="0">
                <a:solidFill>
                  <a:srgbClr val="F5844C"/>
                </a:solidFill>
                <a:latin typeface="Consolas" pitchFamily="49" charset="0"/>
              </a:rPr>
              <a:t> </a:t>
            </a:r>
            <a:r>
              <a:rPr lang="en-US" sz="1200" b="0" dirty="0" err="1" smtClean="0">
                <a:solidFill>
                  <a:srgbClr val="F5844C"/>
                </a:solidFill>
                <a:latin typeface="Consolas" pitchFamily="49" charset="0"/>
              </a:rPr>
              <a:t>xmlns</a:t>
            </a:r>
            <a:r>
              <a:rPr lang="en-US" sz="1200" b="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200" b="0" dirty="0" smtClean="0">
                <a:solidFill>
                  <a:srgbClr val="993300"/>
                </a:solidFill>
                <a:latin typeface="Consolas" pitchFamily="49" charset="0"/>
              </a:rPr>
              <a:t>"http://oval.mitre.org/XMLSchema/oval-system-characteristics-5"</a:t>
            </a:r>
            <a:r>
              <a:rPr lang="en-US" sz="1200" b="0" dirty="0" smtClean="0">
                <a:solidFill>
                  <a:srgbClr val="F5844C"/>
                </a:solidFill>
                <a:latin typeface="Consolas" pitchFamily="49" charset="0"/>
              </a:rPr>
              <a:t> 	                     </a:t>
            </a:r>
            <a:r>
              <a:rPr lang="en-US" sz="1200" b="0" dirty="0" err="1" smtClean="0">
                <a:solidFill>
                  <a:srgbClr val="F5844C"/>
                </a:solidFill>
                <a:latin typeface="Consolas" pitchFamily="49" charset="0"/>
              </a:rPr>
              <a:t>xmlns:ai</a:t>
            </a:r>
            <a:r>
              <a:rPr lang="en-US" sz="1200" b="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200" b="0" dirty="0" smtClean="0">
                <a:solidFill>
                  <a:srgbClr val="993300"/>
                </a:solidFill>
                <a:latin typeface="Consolas" pitchFamily="49" charset="0"/>
              </a:rPr>
              <a:t>"http://scap.nist.gov/schema/asset-identification/1.1"</a:t>
            </a:r>
            <a:r>
              <a:rPr lang="en-US" sz="1200" b="0" dirty="0" smtClean="0">
                <a:solidFill>
                  <a:srgbClr val="F5844C"/>
                </a:solidFill>
                <a:latin typeface="Consolas" pitchFamily="49" charset="0"/>
              </a:rPr>
              <a:t> …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&lt;generator&gt;…&lt;/generator&gt;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system_info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&lt;computing-device&gt;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ai:cpe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err="1" smtClean="0">
                <a:solidFill>
                  <a:srgbClr val="000000"/>
                </a:solidFill>
                <a:latin typeface="Consolas" pitchFamily="49" charset="0"/>
              </a:rPr>
              <a:t>cpe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:/o:microsoft:windows_xp::sp3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ai:cpe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ai:hostname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055555-PC.MITRE.ORG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ai:hostname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&lt;/computing-device&gt;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os_name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Microsoft Windows XP Professional Service Pack 3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os_name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os_version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5.1.2600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os_version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&lt;architecture&gt;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INTEL32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&lt;/architecture&gt;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primary_host_name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055555-PC.MITRE.ORG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primary_host_name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&lt;interfaces&gt;…&lt;/interfaces&gt;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system_info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200" b="0" dirty="0" err="1" smtClean="0">
                <a:solidFill>
                  <a:srgbClr val="000096"/>
                </a:solidFill>
                <a:latin typeface="Consolas" pitchFamily="49" charset="0"/>
              </a:rPr>
              <a:t>oval_system_characteristics</a:t>
            </a:r>
            <a:r>
              <a:rPr lang="en-US" sz="1200" b="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200" b="0" dirty="0" smtClean="0">
                <a:solidFill>
                  <a:srgbClr val="000000"/>
                </a:solidFill>
                <a:latin typeface="Consolas" pitchFamily="49" charset="0"/>
              </a:rPr>
            </a:br>
            <a:endParaRPr lang="en-US" sz="1200" b="0" dirty="0">
              <a:latin typeface="Consolas" pitchFamily="49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762000" y="2438400"/>
            <a:ext cx="5257800" cy="990600"/>
          </a:xfrm>
          <a:prstGeom prst="roundRect">
            <a:avLst/>
          </a:prstGeom>
          <a:solidFill>
            <a:srgbClr val="FFFF00">
              <a:alpha val="1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40005" dist="20320" dir="5400000" algn="ctr" rotWithShape="0">
              <a:srgbClr val="000000">
                <a:alpha val="38000"/>
              </a:srgbClr>
            </a:outerShdw>
          </a:effectLst>
        </p:spPr>
        <p:txBody>
          <a:bodyPr wrap="none" rtlCol="0" anchor="ctr"/>
          <a:lstStyle/>
          <a:p>
            <a:pPr algn="ctr" eaLnBrk="0" hangingPunct="0">
              <a:buClr>
                <a:srgbClr val="FDAA03"/>
              </a:buClr>
            </a:pPr>
            <a:endParaRPr lang="en-US"/>
          </a:p>
        </p:txBody>
      </p:sp>
      <p:sp>
        <p:nvSpPr>
          <p:cNvPr id="8" name="Rounded Rectangle 7"/>
          <p:cNvSpPr/>
          <p:nvPr/>
        </p:nvSpPr>
        <p:spPr bwMode="auto">
          <a:xfrm>
            <a:off x="2667000" y="1600200"/>
            <a:ext cx="6019800" cy="304800"/>
          </a:xfrm>
          <a:prstGeom prst="roundRect">
            <a:avLst/>
          </a:prstGeom>
          <a:solidFill>
            <a:srgbClr val="FFFF00">
              <a:alpha val="1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blurRad="40005" dist="20320" dir="5400000" algn="ctr" rotWithShape="0">
              <a:srgbClr val="000000">
                <a:alpha val="38000"/>
              </a:srgbClr>
            </a:outerShdw>
          </a:effectLst>
        </p:spPr>
        <p:txBody>
          <a:bodyPr wrap="none" rtlCol="0" anchor="ctr"/>
          <a:lstStyle/>
          <a:p>
            <a:pPr algn="ctr" eaLnBrk="0" hangingPunct="0">
              <a:buClr>
                <a:srgbClr val="FDAA03"/>
              </a:buClr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8975" y="1101725"/>
          <a:ext cx="7764463" cy="5138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26" name="Picture 2" descr="C:\Documents and Settings\mhansbury\Local Settings\Temporary Internet Files\Content.IE5\GTJZUKJN\MC90043441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819400"/>
            <a:ext cx="16256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OVAL System Characteristics – Used to encode the details of the system or asset being assessed</a:t>
            </a:r>
          </a:p>
          <a:p>
            <a:endParaRPr lang="en-US" dirty="0" smtClean="0"/>
          </a:p>
          <a:p>
            <a:r>
              <a:rPr lang="en-US" dirty="0" smtClean="0"/>
              <a:t>Asset Identification (AI) – Standardizes the encoding of the details of an asset</a:t>
            </a:r>
          </a:p>
          <a:p>
            <a:pPr lvl="1"/>
            <a:r>
              <a:rPr lang="en-US" dirty="0" smtClean="0"/>
              <a:t>Not limited to IT assets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Proposed Change – Integrate AI into OVAL by adding an optional element to the System Characteristics Schema that would allow AI encoded data regarding the asset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" name="Picture 9" descr="In-Stock-Property-ID-Labels-PLB104-AL-A-l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4038600"/>
            <a:ext cx="23622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tre_theme">
  <a:themeElements>
    <a:clrScheme name="4_Western Hemisphere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4_Western Hemispher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Western Hemisphere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HS SEDI Template v4">
  <a:themeElements>
    <a:clrScheme name="Custom 1">
      <a:dk1>
        <a:sysClr val="windowText" lastClr="000000"/>
      </a:dk1>
      <a:lt1>
        <a:sysClr val="window" lastClr="FFFFFF"/>
      </a:lt1>
      <a:dk2>
        <a:srgbClr val="003399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CC66"/>
        </a:solidFill>
        <a:ln w="6350">
          <a:solidFill>
            <a:schemeClr val="tx1"/>
          </a:solidFill>
          <a:miter lim="800000"/>
          <a:headEnd/>
          <a:tailEnd/>
        </a:ln>
      </a:spPr>
      <a:bodyPr wrap="none" anchor="ctr"/>
      <a:lstStyle>
        <a:defPPr algn="ctr" eaLnBrk="0" hangingPunct="0">
          <a:buClr>
            <a:srgbClr val="FDAA03"/>
          </a:buCl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itrebrief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trebriefi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Western Hemisphere">
  <a:themeElements>
    <a:clrScheme name="4_Western Hemisphere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4_Western Hemispher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Western Hemisphere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HS SEDI Template 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CC66"/>
        </a:solidFill>
        <a:ln w="6350">
          <a:solidFill>
            <a:schemeClr val="tx1"/>
          </a:solidFill>
          <a:miter lim="800000"/>
          <a:headEnd/>
          <a:tailEnd/>
        </a:ln>
      </a:spPr>
      <a:bodyPr wrap="none" anchor="ctr"/>
      <a:lstStyle>
        <a:defPPr algn="ctr" eaLnBrk="0" hangingPunct="0">
          <a:buClr>
            <a:srgbClr val="FDAA03"/>
          </a:buCl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itrebrief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trebriefi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mitre_theme</Template>
  <TotalTime>1455</TotalTime>
  <Words>292</Words>
  <Application>Microsoft Office PowerPoint</Application>
  <PresentationFormat>On-screen Show (4:3)</PresentationFormat>
  <Paragraphs>60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mitre_theme</vt:lpstr>
      <vt:lpstr>HS SEDI Template v4</vt:lpstr>
      <vt:lpstr>4_Western Hemisphere</vt:lpstr>
      <vt:lpstr>HS SEDI Template v2</vt:lpstr>
      <vt:lpstr>OVAL / AI Integration</vt:lpstr>
      <vt:lpstr>OVAL System Characteristics</vt:lpstr>
      <vt:lpstr>Asset Identification - overview</vt:lpstr>
      <vt:lpstr>Asset Identification - usage</vt:lpstr>
      <vt:lpstr>Proposed Schema Change (oval-system-characteristics-schema.xml)</vt:lpstr>
      <vt:lpstr>Proposed Schema Change – Example</vt:lpstr>
      <vt:lpstr>Open Questions</vt:lpstr>
      <vt:lpstr>Questions?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OVAL Functions</dc:title>
  <dc:creator/>
  <cp:lastModifiedBy>Matthew Hansbury</cp:lastModifiedBy>
  <cp:revision>40</cp:revision>
  <dcterms:created xsi:type="dcterms:W3CDTF">2006-08-16T00:00:00Z</dcterms:created>
  <dcterms:modified xsi:type="dcterms:W3CDTF">2011-03-22T17:00:49Z</dcterms:modified>
</cp:coreProperties>
</file>